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8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0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1.xml" ContentType="application/vnd.openxmlformats-officedocument.presentationml.notesSlide+xml"/>
  <Override PartName="/ppt/tags/tag100.xml" ContentType="application/vnd.openxmlformats-officedocument.presentationml.tags+xml"/>
  <Override PartName="/ppt/notesSlides/notesSlide1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3.xml" ContentType="application/vnd.openxmlformats-officedocument.presentationml.notesSlide+xml"/>
  <Override PartName="/ppt/tags/tag104.xml" ContentType="application/vnd.openxmlformats-officedocument.presentationml.tags+xml"/>
  <Override PartName="/ppt/notesSlides/notesSlide1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63" r:id="rId2"/>
    <p:sldId id="284" r:id="rId3"/>
    <p:sldId id="261" r:id="rId4"/>
    <p:sldId id="364" r:id="rId5"/>
    <p:sldId id="285" r:id="rId6"/>
    <p:sldId id="272" r:id="rId7"/>
    <p:sldId id="311" r:id="rId8"/>
    <p:sldId id="287" r:id="rId9"/>
    <p:sldId id="335" r:id="rId10"/>
    <p:sldId id="372" r:id="rId11"/>
    <p:sldId id="374" r:id="rId12"/>
    <p:sldId id="286" r:id="rId13"/>
    <p:sldId id="375" r:id="rId14"/>
    <p:sldId id="336" r:id="rId15"/>
    <p:sldId id="360" r:id="rId16"/>
    <p:sldId id="362" r:id="rId17"/>
    <p:sldId id="369" r:id="rId18"/>
    <p:sldId id="370" r:id="rId19"/>
    <p:sldId id="371" r:id="rId20"/>
    <p:sldId id="258" r:id="rId21"/>
    <p:sldId id="305" r:id="rId22"/>
  </p:sldIdLst>
  <p:sldSz cx="12192000" cy="6858000"/>
  <p:notesSz cx="6858000" cy="9144000"/>
  <p:embeddedFontLst>
    <p:embeddedFont>
      <p:font typeface="Aa新华惊马体" panose="02010600010101010101" pitchFamily="2" charset="-122"/>
      <p:regular r:id="rId25"/>
    </p:embeddedFont>
    <p:embeddedFont>
      <p:font typeface="Aa云深不知处 (非商业使用)" panose="02010600010101010101" pitchFamily="2" charset="-122"/>
      <p:regular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仿宋" panose="02010609060101010101" pitchFamily="49" charset="-122"/>
      <p:regular r:id="rId29"/>
    </p:embeddedFont>
    <p:embeddedFont>
      <p:font typeface="黑体" panose="02010609060101010101" pitchFamily="49" charset="-122"/>
      <p:regular r:id="rId30"/>
    </p:embeddedFont>
    <p:embeddedFont>
      <p:font typeface="楷体" panose="02010609060101010101" pitchFamily="49" charset="-122"/>
      <p:regular r:id="rId31"/>
    </p:embeddedFont>
    <p:embeddedFont>
      <p:font typeface="三极春联字体简" panose="00000500000000000000" pitchFamily="2" charset="-122"/>
      <p:regular r:id="rId32"/>
    </p:embeddedFont>
    <p:embeddedFont>
      <p:font typeface="新宋体" panose="02010609030101010101" pitchFamily="49" charset="-122"/>
      <p:regular r:id="rId33"/>
    </p:embeddedFont>
    <p:embeddedFont>
      <p:font typeface="Agency FB" panose="020B0503020202020204" pitchFamily="34" charset="0"/>
      <p:regular r:id="rId34"/>
      <p:bold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77" userDrawn="1">
          <p15:clr>
            <a:srgbClr val="A4A3A4"/>
          </p15:clr>
        </p15:guide>
        <p15:guide id="2" pos="37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B9D97"/>
    <a:srgbClr val="FFC000"/>
    <a:srgbClr val="46BDFE"/>
    <a:srgbClr val="191D66"/>
    <a:srgbClr val="151843"/>
    <a:srgbClr val="00B0F0"/>
    <a:srgbClr val="7030A0"/>
    <a:srgbClr val="018CD9"/>
    <a:srgbClr val="2C9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2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2" y="200"/>
      </p:cViewPr>
      <p:guideLst>
        <p:guide orient="horz" pos="3577"/>
        <p:guide pos="37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19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F6D18-424C-4BC9-9AC4-60A47683E364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9AA3F-E4ED-4C24-BC68-D42F42507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E489-CF52-4200-1050-6F681C99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D136DF7-C7D1-E02B-F77A-00B995FDD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69239F-6BA9-A5CE-0A57-B66BB32CD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C38100-73FE-9390-64F1-F40315EA3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3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33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766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316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DFDAE-03EA-44B6-94EF-7312A671F56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图片占位符 90"/>
          <p:cNvSpPr>
            <a:spLocks noGrp="1"/>
          </p:cNvSpPr>
          <p:nvPr>
            <p:ph type="pic" sz="quarter" idx="10"/>
          </p:nvPr>
        </p:nvSpPr>
        <p:spPr>
          <a:xfrm>
            <a:off x="-4488" y="1"/>
            <a:ext cx="12196489" cy="5055743"/>
          </a:xfrm>
          <a:custGeom>
            <a:avLst/>
            <a:gdLst>
              <a:gd name="connsiteX0" fmla="*/ 4264735 w 12196489"/>
              <a:gd name="connsiteY0" fmla="*/ 4124000 h 5055743"/>
              <a:gd name="connsiteX1" fmla="*/ 4234776 w 12196489"/>
              <a:gd name="connsiteY1" fmla="*/ 4160311 h 5055743"/>
              <a:gd name="connsiteX2" fmla="*/ 4264640 w 12196489"/>
              <a:gd name="connsiteY2" fmla="*/ 4169581 h 5055743"/>
              <a:gd name="connsiteX3" fmla="*/ 4399371 w 12196489"/>
              <a:gd name="connsiteY3" fmla="*/ 4318182 h 5055743"/>
              <a:gd name="connsiteX4" fmla="*/ 4401215 w 12196489"/>
              <a:gd name="connsiteY4" fmla="*/ 4330370 h 5055743"/>
              <a:gd name="connsiteX5" fmla="*/ 4428953 w 12196489"/>
              <a:gd name="connsiteY5" fmla="*/ 4296747 h 5055743"/>
              <a:gd name="connsiteX6" fmla="*/ 4472187 w 12196489"/>
              <a:gd name="connsiteY6" fmla="*/ 4261079 h 5055743"/>
              <a:gd name="connsiteX7" fmla="*/ 4486318 w 12196489"/>
              <a:gd name="connsiteY7" fmla="*/ 4253407 h 5055743"/>
              <a:gd name="connsiteX8" fmla="*/ 4449630 w 12196489"/>
              <a:gd name="connsiteY8" fmla="*/ 4249708 h 5055743"/>
              <a:gd name="connsiteX9" fmla="*/ 4266288 w 12196489"/>
              <a:gd name="connsiteY9" fmla="*/ 4126859 h 5055743"/>
              <a:gd name="connsiteX10" fmla="*/ 3561257 w 12196489"/>
              <a:gd name="connsiteY10" fmla="*/ 4103842 h 5055743"/>
              <a:gd name="connsiteX11" fmla="*/ 3558720 w 12196489"/>
              <a:gd name="connsiteY11" fmla="*/ 4129003 h 5055743"/>
              <a:gd name="connsiteX12" fmla="*/ 3554158 w 12196489"/>
              <a:gd name="connsiteY12" fmla="*/ 4144358 h 5055743"/>
              <a:gd name="connsiteX13" fmla="*/ 3572245 w 12196489"/>
              <a:gd name="connsiteY13" fmla="*/ 4146181 h 5055743"/>
              <a:gd name="connsiteX14" fmla="*/ 3601814 w 12196489"/>
              <a:gd name="connsiteY14" fmla="*/ 4155360 h 5055743"/>
              <a:gd name="connsiteX15" fmla="*/ 3568066 w 12196489"/>
              <a:gd name="connsiteY15" fmla="*/ 4116392 h 5055743"/>
              <a:gd name="connsiteX16" fmla="*/ 1467199 w 12196489"/>
              <a:gd name="connsiteY16" fmla="*/ 4103243 h 5055743"/>
              <a:gd name="connsiteX17" fmla="*/ 1470219 w 12196489"/>
              <a:gd name="connsiteY17" fmla="*/ 4118197 h 5055743"/>
              <a:gd name="connsiteX18" fmla="*/ 1473238 w 12196489"/>
              <a:gd name="connsiteY18" fmla="*/ 4103243 h 5055743"/>
              <a:gd name="connsiteX19" fmla="*/ 1159656 w 12196489"/>
              <a:gd name="connsiteY19" fmla="*/ 3963543 h 5055743"/>
              <a:gd name="connsiteX20" fmla="*/ 1171575 w 12196489"/>
              <a:gd name="connsiteY20" fmla="*/ 3981220 h 5055743"/>
              <a:gd name="connsiteX21" fmla="*/ 1171574 w 12196489"/>
              <a:gd name="connsiteY21" fmla="*/ 3963543 h 5055743"/>
              <a:gd name="connsiteX22" fmla="*/ 4489 w 12196489"/>
              <a:gd name="connsiteY22" fmla="*/ 0 h 5055743"/>
              <a:gd name="connsiteX23" fmla="*/ 12196489 w 12196489"/>
              <a:gd name="connsiteY23" fmla="*/ 0 h 5055743"/>
              <a:gd name="connsiteX24" fmla="*/ 12196489 w 12196489"/>
              <a:gd name="connsiteY24" fmla="*/ 3923071 h 5055743"/>
              <a:gd name="connsiteX25" fmla="*/ 12191997 w 12196489"/>
              <a:gd name="connsiteY25" fmla="*/ 3923071 h 5055743"/>
              <a:gd name="connsiteX26" fmla="*/ 12191997 w 12196489"/>
              <a:gd name="connsiteY26" fmla="*/ 3963543 h 5055743"/>
              <a:gd name="connsiteX27" fmla="*/ 12047810 w 12196489"/>
              <a:gd name="connsiteY27" fmla="*/ 3963542 h 5055743"/>
              <a:gd name="connsiteX28" fmla="*/ 12052298 w 12196489"/>
              <a:gd name="connsiteY28" fmla="*/ 3985768 h 5055743"/>
              <a:gd name="connsiteX29" fmla="*/ 11747498 w 12196489"/>
              <a:gd name="connsiteY29" fmla="*/ 4290568 h 5055743"/>
              <a:gd name="connsiteX30" fmla="*/ 11466650 w 12196489"/>
              <a:gd name="connsiteY30" fmla="*/ 4104409 h 5055743"/>
              <a:gd name="connsiteX31" fmla="*/ 11454338 w 12196489"/>
              <a:gd name="connsiteY31" fmla="*/ 4043428 h 5055743"/>
              <a:gd name="connsiteX32" fmla="*/ 11423436 w 12196489"/>
              <a:gd name="connsiteY32" fmla="*/ 4068925 h 5055743"/>
              <a:gd name="connsiteX33" fmla="*/ 11290298 w 12196489"/>
              <a:gd name="connsiteY33" fmla="*/ 4109593 h 5055743"/>
              <a:gd name="connsiteX34" fmla="*/ 11242307 w 12196489"/>
              <a:gd name="connsiteY34" fmla="*/ 4104755 h 5055743"/>
              <a:gd name="connsiteX35" fmla="*/ 11199819 w 12196489"/>
              <a:gd name="connsiteY35" fmla="*/ 4091566 h 5055743"/>
              <a:gd name="connsiteX36" fmla="*/ 11192211 w 12196489"/>
              <a:gd name="connsiteY36" fmla="*/ 4129257 h 5055743"/>
              <a:gd name="connsiteX37" fmla="*/ 10972799 w 12196489"/>
              <a:gd name="connsiteY37" fmla="*/ 4274693 h 5055743"/>
              <a:gd name="connsiteX38" fmla="*/ 10880110 w 12196489"/>
              <a:gd name="connsiteY38" fmla="*/ 4255980 h 5055743"/>
              <a:gd name="connsiteX39" fmla="*/ 10862087 w 12196489"/>
              <a:gd name="connsiteY39" fmla="*/ 4246198 h 5055743"/>
              <a:gd name="connsiteX40" fmla="*/ 10859945 w 12196489"/>
              <a:gd name="connsiteY40" fmla="*/ 4256809 h 5055743"/>
              <a:gd name="connsiteX41" fmla="*/ 10579097 w 12196489"/>
              <a:gd name="connsiteY41" fmla="*/ 4442968 h 5055743"/>
              <a:gd name="connsiteX42" fmla="*/ 10298250 w 12196489"/>
              <a:gd name="connsiteY42" fmla="*/ 4256810 h 5055743"/>
              <a:gd name="connsiteX43" fmla="*/ 10285938 w 12196489"/>
              <a:gd name="connsiteY43" fmla="*/ 4195829 h 5055743"/>
              <a:gd name="connsiteX44" fmla="*/ 10255036 w 12196489"/>
              <a:gd name="connsiteY44" fmla="*/ 4221325 h 5055743"/>
              <a:gd name="connsiteX45" fmla="*/ 10121899 w 12196489"/>
              <a:gd name="connsiteY45" fmla="*/ 4261993 h 5055743"/>
              <a:gd name="connsiteX46" fmla="*/ 9883773 w 12196489"/>
              <a:gd name="connsiteY46" fmla="*/ 4023867 h 5055743"/>
              <a:gd name="connsiteX47" fmla="*/ 9895952 w 12196489"/>
              <a:gd name="connsiteY47" fmla="*/ 3963543 h 5055743"/>
              <a:gd name="connsiteX48" fmla="*/ 9278449 w 12196489"/>
              <a:gd name="connsiteY48" fmla="*/ 3963543 h 5055743"/>
              <a:gd name="connsiteX49" fmla="*/ 9296397 w 12196489"/>
              <a:gd name="connsiteY49" fmla="*/ 4052443 h 5055743"/>
              <a:gd name="connsiteX50" fmla="*/ 9022603 w 12196489"/>
              <a:gd name="connsiteY50" fmla="*/ 4388377 h 5055743"/>
              <a:gd name="connsiteX51" fmla="*/ 9010849 w 12196489"/>
              <a:gd name="connsiteY51" fmla="*/ 4389561 h 5055743"/>
              <a:gd name="connsiteX52" fmla="*/ 9026210 w 12196489"/>
              <a:gd name="connsiteY52" fmla="*/ 4439050 h 5055743"/>
              <a:gd name="connsiteX53" fmla="*/ 9036047 w 12196489"/>
              <a:gd name="connsiteY53" fmla="*/ 4536629 h 5055743"/>
              <a:gd name="connsiteX54" fmla="*/ 8551860 w 12196489"/>
              <a:gd name="connsiteY54" fmla="*/ 5020816 h 5055743"/>
              <a:gd name="connsiteX55" fmla="*/ 8077511 w 12196489"/>
              <a:gd name="connsiteY55" fmla="*/ 4634210 h 5055743"/>
              <a:gd name="connsiteX56" fmla="*/ 8069643 w 12196489"/>
              <a:gd name="connsiteY56" fmla="*/ 4556169 h 5055743"/>
              <a:gd name="connsiteX57" fmla="*/ 8064620 w 12196489"/>
              <a:gd name="connsiteY57" fmla="*/ 4558896 h 5055743"/>
              <a:gd name="connsiteX58" fmla="*/ 7931148 w 12196489"/>
              <a:gd name="connsiteY58" fmla="*/ 4585843 h 5055743"/>
              <a:gd name="connsiteX59" fmla="*/ 7588248 w 12196489"/>
              <a:gd name="connsiteY59" fmla="*/ 4242942 h 5055743"/>
              <a:gd name="connsiteX60" fmla="*/ 7592276 w 12196489"/>
              <a:gd name="connsiteY60" fmla="*/ 4222993 h 5055743"/>
              <a:gd name="connsiteX61" fmla="*/ 7584708 w 12196489"/>
              <a:gd name="connsiteY61" fmla="*/ 4222230 h 5055743"/>
              <a:gd name="connsiteX62" fmla="*/ 7540009 w 12196489"/>
              <a:gd name="connsiteY62" fmla="*/ 4208355 h 5055743"/>
              <a:gd name="connsiteX63" fmla="*/ 7537708 w 12196489"/>
              <a:gd name="connsiteY63" fmla="*/ 4207105 h 5055743"/>
              <a:gd name="connsiteX64" fmla="*/ 7489928 w 12196489"/>
              <a:gd name="connsiteY64" fmla="*/ 4277973 h 5055743"/>
              <a:gd name="connsiteX65" fmla="*/ 7321549 w 12196489"/>
              <a:gd name="connsiteY65" fmla="*/ 4347718 h 5055743"/>
              <a:gd name="connsiteX66" fmla="*/ 7153169 w 12196489"/>
              <a:gd name="connsiteY66" fmla="*/ 4277973 h 5055743"/>
              <a:gd name="connsiteX67" fmla="*/ 7151640 w 12196489"/>
              <a:gd name="connsiteY67" fmla="*/ 4275706 h 5055743"/>
              <a:gd name="connsiteX68" fmla="*/ 7148541 w 12196489"/>
              <a:gd name="connsiteY68" fmla="*/ 4285692 h 5055743"/>
              <a:gd name="connsiteX69" fmla="*/ 7085060 w 12196489"/>
              <a:gd name="connsiteY69" fmla="*/ 4390322 h 5055743"/>
              <a:gd name="connsiteX70" fmla="*/ 7009156 w 12196489"/>
              <a:gd name="connsiteY70" fmla="*/ 4459292 h 5055743"/>
              <a:gd name="connsiteX71" fmla="*/ 7020029 w 12196489"/>
              <a:gd name="connsiteY71" fmla="*/ 4468263 h 5055743"/>
              <a:gd name="connsiteX72" fmla="*/ 7071060 w 12196489"/>
              <a:gd name="connsiteY72" fmla="*/ 4543954 h 5055743"/>
              <a:gd name="connsiteX73" fmla="*/ 7074052 w 12196489"/>
              <a:gd name="connsiteY73" fmla="*/ 4558772 h 5055743"/>
              <a:gd name="connsiteX74" fmla="*/ 7093322 w 12196489"/>
              <a:gd name="connsiteY74" fmla="*/ 4535417 h 5055743"/>
              <a:gd name="connsiteX75" fmla="*/ 7308847 w 12196489"/>
              <a:gd name="connsiteY75" fmla="*/ 4446143 h 5055743"/>
              <a:gd name="connsiteX76" fmla="*/ 7613647 w 12196489"/>
              <a:gd name="connsiteY76" fmla="*/ 4750943 h 5055743"/>
              <a:gd name="connsiteX77" fmla="*/ 7308848 w 12196489"/>
              <a:gd name="connsiteY77" fmla="*/ 5055743 h 5055743"/>
              <a:gd name="connsiteX78" fmla="*/ 7028000 w 12196489"/>
              <a:gd name="connsiteY78" fmla="*/ 4869585 h 5055743"/>
              <a:gd name="connsiteX79" fmla="*/ 7015688 w 12196489"/>
              <a:gd name="connsiteY79" fmla="*/ 4808603 h 5055743"/>
              <a:gd name="connsiteX80" fmla="*/ 6984787 w 12196489"/>
              <a:gd name="connsiteY80" fmla="*/ 4834099 h 5055743"/>
              <a:gd name="connsiteX81" fmla="*/ 6851650 w 12196489"/>
              <a:gd name="connsiteY81" fmla="*/ 4874768 h 5055743"/>
              <a:gd name="connsiteX82" fmla="*/ 6613525 w 12196489"/>
              <a:gd name="connsiteY82" fmla="*/ 4636643 h 5055743"/>
              <a:gd name="connsiteX83" fmla="*/ 6632236 w 12196489"/>
              <a:gd name="connsiteY83" fmla="*/ 4543953 h 5055743"/>
              <a:gd name="connsiteX84" fmla="*/ 6643674 w 12196489"/>
              <a:gd name="connsiteY84" fmla="*/ 4526990 h 5055743"/>
              <a:gd name="connsiteX85" fmla="*/ 6593000 w 12196489"/>
              <a:gd name="connsiteY85" fmla="*/ 4511260 h 5055743"/>
              <a:gd name="connsiteX86" fmla="*/ 6488372 w 12196489"/>
              <a:gd name="connsiteY86" fmla="*/ 4447779 h 5055743"/>
              <a:gd name="connsiteX87" fmla="*/ 6407522 w 12196489"/>
              <a:gd name="connsiteY87" fmla="*/ 4358802 h 5055743"/>
              <a:gd name="connsiteX88" fmla="*/ 6372125 w 12196489"/>
              <a:gd name="connsiteY88" fmla="*/ 4472833 h 5055743"/>
              <a:gd name="connsiteX89" fmla="*/ 5775325 w 12196489"/>
              <a:gd name="connsiteY89" fmla="*/ 4868419 h 5055743"/>
              <a:gd name="connsiteX90" fmla="*/ 5127625 w 12196489"/>
              <a:gd name="connsiteY90" fmla="*/ 4220719 h 5055743"/>
              <a:gd name="connsiteX91" fmla="*/ 5127842 w 12196489"/>
              <a:gd name="connsiteY91" fmla="*/ 4218580 h 5055743"/>
              <a:gd name="connsiteX92" fmla="*/ 5092701 w 12196489"/>
              <a:gd name="connsiteY92" fmla="*/ 4223893 h 5055743"/>
              <a:gd name="connsiteX93" fmla="*/ 4823557 w 12196489"/>
              <a:gd name="connsiteY93" fmla="*/ 4045491 h 5055743"/>
              <a:gd name="connsiteX94" fmla="*/ 4807010 w 12196489"/>
              <a:gd name="connsiteY94" fmla="*/ 3963543 h 5055743"/>
              <a:gd name="connsiteX95" fmla="*/ 4800601 w 12196489"/>
              <a:gd name="connsiteY95" fmla="*/ 3963543 h 5055743"/>
              <a:gd name="connsiteX96" fmla="*/ 4671817 w 12196489"/>
              <a:gd name="connsiteY96" fmla="*/ 4205757 h 5055743"/>
              <a:gd name="connsiteX97" fmla="*/ 4657682 w 12196489"/>
              <a:gd name="connsiteY97" fmla="*/ 4213429 h 5055743"/>
              <a:gd name="connsiteX98" fmla="*/ 4694367 w 12196489"/>
              <a:gd name="connsiteY98" fmla="*/ 4217127 h 5055743"/>
              <a:gd name="connsiteX99" fmla="*/ 4927600 w 12196489"/>
              <a:gd name="connsiteY99" fmla="*/ 4503293 h 5055743"/>
              <a:gd name="connsiteX100" fmla="*/ 4635501 w 12196489"/>
              <a:gd name="connsiteY100" fmla="*/ 4795393 h 5055743"/>
              <a:gd name="connsiteX101" fmla="*/ 4366354 w 12196489"/>
              <a:gd name="connsiteY101" fmla="*/ 4616991 h 5055743"/>
              <a:gd name="connsiteX102" fmla="*/ 4351094 w 12196489"/>
              <a:gd name="connsiteY102" fmla="*/ 4541408 h 5055743"/>
              <a:gd name="connsiteX103" fmla="*/ 4340334 w 12196489"/>
              <a:gd name="connsiteY103" fmla="*/ 4557373 h 5055743"/>
              <a:gd name="connsiteX104" fmla="*/ 4171950 w 12196489"/>
              <a:gd name="connsiteY104" fmla="*/ 4627117 h 5055743"/>
              <a:gd name="connsiteX105" fmla="*/ 3933828 w 12196489"/>
              <a:gd name="connsiteY105" fmla="*/ 4388993 h 5055743"/>
              <a:gd name="connsiteX106" fmla="*/ 3951792 w 12196489"/>
              <a:gd name="connsiteY106" fmla="*/ 4300018 h 5055743"/>
              <a:gd name="connsiteX107" fmla="*/ 3919541 w 12196489"/>
              <a:gd name="connsiteY107" fmla="*/ 4303269 h 5055743"/>
              <a:gd name="connsiteX108" fmla="*/ 3813611 w 12196489"/>
              <a:gd name="connsiteY108" fmla="*/ 4289924 h 5055743"/>
              <a:gd name="connsiteX109" fmla="*/ 3721299 w 12196489"/>
              <a:gd name="connsiteY109" fmla="*/ 4253604 h 5055743"/>
              <a:gd name="connsiteX110" fmla="*/ 3743666 w 12196489"/>
              <a:gd name="connsiteY110" fmla="*/ 4286779 h 5055743"/>
              <a:gd name="connsiteX111" fmla="*/ 3762378 w 12196489"/>
              <a:gd name="connsiteY111" fmla="*/ 4379468 h 5055743"/>
              <a:gd name="connsiteX112" fmla="*/ 3524255 w 12196489"/>
              <a:gd name="connsiteY112" fmla="*/ 4617593 h 5055743"/>
              <a:gd name="connsiteX113" fmla="*/ 3355873 w 12196489"/>
              <a:gd name="connsiteY113" fmla="*/ 4547848 h 5055743"/>
              <a:gd name="connsiteX114" fmla="*/ 3326818 w 12196489"/>
              <a:gd name="connsiteY114" fmla="*/ 4504752 h 5055743"/>
              <a:gd name="connsiteX115" fmla="*/ 3246576 w 12196489"/>
              <a:gd name="connsiteY115" fmla="*/ 4560356 h 5055743"/>
              <a:gd name="connsiteX116" fmla="*/ 2924180 w 12196489"/>
              <a:gd name="connsiteY116" fmla="*/ 4646169 h 5055743"/>
              <a:gd name="connsiteX117" fmla="*/ 2387096 w 12196489"/>
              <a:gd name="connsiteY117" fmla="*/ 4360605 h 5055743"/>
              <a:gd name="connsiteX118" fmla="*/ 2336987 w 12196489"/>
              <a:gd name="connsiteY118" fmla="*/ 4268286 h 5055743"/>
              <a:gd name="connsiteX119" fmla="*/ 2328420 w 12196489"/>
              <a:gd name="connsiteY119" fmla="*/ 4275354 h 5055743"/>
              <a:gd name="connsiteX120" fmla="*/ 2148684 w 12196489"/>
              <a:gd name="connsiteY120" fmla="*/ 4330256 h 5055743"/>
              <a:gd name="connsiteX121" fmla="*/ 2083898 w 12196489"/>
              <a:gd name="connsiteY121" fmla="*/ 4323725 h 5055743"/>
              <a:gd name="connsiteX122" fmla="*/ 2072384 w 12196489"/>
              <a:gd name="connsiteY122" fmla="*/ 4320151 h 5055743"/>
              <a:gd name="connsiteX123" fmla="*/ 2070240 w 12196489"/>
              <a:gd name="connsiteY123" fmla="*/ 4330767 h 5055743"/>
              <a:gd name="connsiteX124" fmla="*/ 1774034 w 12196489"/>
              <a:gd name="connsiteY124" fmla="*/ 4527106 h 5055743"/>
              <a:gd name="connsiteX125" fmla="*/ 1477828 w 12196489"/>
              <a:gd name="connsiteY125" fmla="*/ 4330767 h 5055743"/>
              <a:gd name="connsiteX126" fmla="*/ 1461941 w 12196489"/>
              <a:gd name="connsiteY126" fmla="*/ 4252075 h 5055743"/>
              <a:gd name="connsiteX127" fmla="*/ 1426042 w 12196489"/>
              <a:gd name="connsiteY127" fmla="*/ 4305319 h 5055743"/>
              <a:gd name="connsiteX128" fmla="*/ 1293021 w 12196489"/>
              <a:gd name="connsiteY128" fmla="*/ 4360418 h 5055743"/>
              <a:gd name="connsiteX129" fmla="*/ 1160001 w 12196489"/>
              <a:gd name="connsiteY129" fmla="*/ 4305319 h 5055743"/>
              <a:gd name="connsiteX130" fmla="*/ 1124475 w 12196489"/>
              <a:gd name="connsiteY130" fmla="*/ 4252627 h 5055743"/>
              <a:gd name="connsiteX131" fmla="*/ 1099546 w 12196489"/>
              <a:gd name="connsiteY131" fmla="*/ 4269435 h 5055743"/>
              <a:gd name="connsiteX132" fmla="*/ 1026321 w 12196489"/>
              <a:gd name="connsiteY132" fmla="*/ 4284218 h 5055743"/>
              <a:gd name="connsiteX133" fmla="*/ 893300 w 12196489"/>
              <a:gd name="connsiteY133" fmla="*/ 4229119 h 5055743"/>
              <a:gd name="connsiteX134" fmla="*/ 857209 w 12196489"/>
              <a:gd name="connsiteY134" fmla="*/ 4175588 h 5055743"/>
              <a:gd name="connsiteX135" fmla="*/ 850186 w 12196489"/>
              <a:gd name="connsiteY135" fmla="*/ 4186004 h 5055743"/>
              <a:gd name="connsiteX136" fmla="*/ 648130 w 12196489"/>
              <a:gd name="connsiteY136" fmla="*/ 4269698 h 5055743"/>
              <a:gd name="connsiteX137" fmla="*/ 362380 w 12196489"/>
              <a:gd name="connsiteY137" fmla="*/ 3983948 h 5055743"/>
              <a:gd name="connsiteX138" fmla="*/ 366500 w 12196489"/>
              <a:gd name="connsiteY138" fmla="*/ 3963543 h 5055743"/>
              <a:gd name="connsiteX139" fmla="*/ 361892 w 12196489"/>
              <a:gd name="connsiteY139" fmla="*/ 3963543 h 5055743"/>
              <a:gd name="connsiteX140" fmla="*/ 353831 w 12196489"/>
              <a:gd name="connsiteY140" fmla="*/ 4003472 h 5055743"/>
              <a:gd name="connsiteX141" fmla="*/ 184152 w 12196489"/>
              <a:gd name="connsiteY141" fmla="*/ 4115943 h 5055743"/>
              <a:gd name="connsiteX142" fmla="*/ 14474 w 12196489"/>
              <a:gd name="connsiteY142" fmla="*/ 4003472 h 5055743"/>
              <a:gd name="connsiteX143" fmla="*/ 6412 w 12196489"/>
              <a:gd name="connsiteY143" fmla="*/ 3963543 h 5055743"/>
              <a:gd name="connsiteX144" fmla="*/ 0 w 12196489"/>
              <a:gd name="connsiteY144" fmla="*/ 3963543 h 5055743"/>
              <a:gd name="connsiteX145" fmla="*/ 0 w 12196489"/>
              <a:gd name="connsiteY145" fmla="*/ 3798442 h 5055743"/>
              <a:gd name="connsiteX146" fmla="*/ 4489 w 12196489"/>
              <a:gd name="connsiteY146" fmla="*/ 3798442 h 505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196489" h="5055743">
                <a:moveTo>
                  <a:pt x="4264735" y="4124000"/>
                </a:moveTo>
                <a:lnTo>
                  <a:pt x="4234776" y="4160311"/>
                </a:lnTo>
                <a:lnTo>
                  <a:pt x="4264640" y="4169581"/>
                </a:lnTo>
                <a:cubicBezTo>
                  <a:pt x="4328741" y="4196693"/>
                  <a:pt x="4378498" y="4251074"/>
                  <a:pt x="4399371" y="4318182"/>
                </a:cubicBezTo>
                <a:lnTo>
                  <a:pt x="4401215" y="4330370"/>
                </a:lnTo>
                <a:lnTo>
                  <a:pt x="4428953" y="4296747"/>
                </a:lnTo>
                <a:cubicBezTo>
                  <a:pt x="4442167" y="4283532"/>
                  <a:pt x="4456643" y="4271578"/>
                  <a:pt x="4472187" y="4261079"/>
                </a:cubicBezTo>
                <a:lnTo>
                  <a:pt x="4486318" y="4253407"/>
                </a:lnTo>
                <a:lnTo>
                  <a:pt x="4449630" y="4249708"/>
                </a:lnTo>
                <a:cubicBezTo>
                  <a:pt x="4373573" y="4234145"/>
                  <a:pt x="4308280" y="4189018"/>
                  <a:pt x="4266288" y="4126859"/>
                </a:cubicBezTo>
                <a:close/>
                <a:moveTo>
                  <a:pt x="3561257" y="4103842"/>
                </a:moveTo>
                <a:lnTo>
                  <a:pt x="3558720" y="4129003"/>
                </a:lnTo>
                <a:lnTo>
                  <a:pt x="3554158" y="4144358"/>
                </a:lnTo>
                <a:lnTo>
                  <a:pt x="3572245" y="4146181"/>
                </a:lnTo>
                <a:lnTo>
                  <a:pt x="3601814" y="4155360"/>
                </a:lnTo>
                <a:lnTo>
                  <a:pt x="3568066" y="4116392"/>
                </a:lnTo>
                <a:close/>
                <a:moveTo>
                  <a:pt x="1467199" y="4103243"/>
                </a:moveTo>
                <a:lnTo>
                  <a:pt x="1470219" y="4118197"/>
                </a:lnTo>
                <a:lnTo>
                  <a:pt x="1473238" y="4103243"/>
                </a:lnTo>
                <a:close/>
                <a:moveTo>
                  <a:pt x="1159656" y="3963543"/>
                </a:moveTo>
                <a:lnTo>
                  <a:pt x="1171575" y="3981220"/>
                </a:lnTo>
                <a:lnTo>
                  <a:pt x="1171574" y="3963543"/>
                </a:lnTo>
                <a:close/>
                <a:moveTo>
                  <a:pt x="4489" y="0"/>
                </a:moveTo>
                <a:lnTo>
                  <a:pt x="12196489" y="0"/>
                </a:lnTo>
                <a:lnTo>
                  <a:pt x="12196489" y="3923071"/>
                </a:lnTo>
                <a:lnTo>
                  <a:pt x="12191997" y="3923071"/>
                </a:lnTo>
                <a:lnTo>
                  <a:pt x="12191997" y="3963543"/>
                </a:lnTo>
                <a:lnTo>
                  <a:pt x="12047810" y="3963542"/>
                </a:lnTo>
                <a:lnTo>
                  <a:pt x="12052298" y="3985768"/>
                </a:lnTo>
                <a:cubicBezTo>
                  <a:pt x="12052297" y="4154104"/>
                  <a:pt x="11915833" y="4290568"/>
                  <a:pt x="11747498" y="4290568"/>
                </a:cubicBezTo>
                <a:cubicBezTo>
                  <a:pt x="11621245" y="4290568"/>
                  <a:pt x="11512921" y="4213807"/>
                  <a:pt x="11466650" y="4104409"/>
                </a:cubicBezTo>
                <a:lnTo>
                  <a:pt x="11454338" y="4043428"/>
                </a:lnTo>
                <a:lnTo>
                  <a:pt x="11423436" y="4068925"/>
                </a:lnTo>
                <a:cubicBezTo>
                  <a:pt x="11385432" y="4094601"/>
                  <a:pt x="11339616" y="4109593"/>
                  <a:pt x="11290298" y="4109593"/>
                </a:cubicBezTo>
                <a:cubicBezTo>
                  <a:pt x="11273859" y="4109593"/>
                  <a:pt x="11257809" y="4107927"/>
                  <a:pt x="11242307" y="4104755"/>
                </a:cubicBezTo>
                <a:lnTo>
                  <a:pt x="11199819" y="4091566"/>
                </a:lnTo>
                <a:lnTo>
                  <a:pt x="11192211" y="4129257"/>
                </a:lnTo>
                <a:cubicBezTo>
                  <a:pt x="11156061" y="4214724"/>
                  <a:pt x="11071433" y="4274693"/>
                  <a:pt x="10972799" y="4274693"/>
                </a:cubicBezTo>
                <a:cubicBezTo>
                  <a:pt x="10939921" y="4274693"/>
                  <a:pt x="10908599" y="4268030"/>
                  <a:pt x="10880110" y="4255980"/>
                </a:cubicBezTo>
                <a:lnTo>
                  <a:pt x="10862087" y="4246198"/>
                </a:lnTo>
                <a:lnTo>
                  <a:pt x="10859945" y="4256809"/>
                </a:lnTo>
                <a:cubicBezTo>
                  <a:pt x="10813673" y="4366207"/>
                  <a:pt x="10705350" y="4442968"/>
                  <a:pt x="10579097" y="4442968"/>
                </a:cubicBezTo>
                <a:cubicBezTo>
                  <a:pt x="10452845" y="4442968"/>
                  <a:pt x="10344522" y="4366207"/>
                  <a:pt x="10298250" y="4256810"/>
                </a:cubicBezTo>
                <a:lnTo>
                  <a:pt x="10285938" y="4195829"/>
                </a:lnTo>
                <a:lnTo>
                  <a:pt x="10255036" y="4221325"/>
                </a:lnTo>
                <a:cubicBezTo>
                  <a:pt x="10217031" y="4247000"/>
                  <a:pt x="10171215" y="4261993"/>
                  <a:pt x="10121899" y="4261993"/>
                </a:cubicBezTo>
                <a:cubicBezTo>
                  <a:pt x="9990385" y="4261993"/>
                  <a:pt x="9883773" y="4155381"/>
                  <a:pt x="9883773" y="4023867"/>
                </a:cubicBezTo>
                <a:lnTo>
                  <a:pt x="9895952" y="3963543"/>
                </a:lnTo>
                <a:lnTo>
                  <a:pt x="9278449" y="3963543"/>
                </a:lnTo>
                <a:lnTo>
                  <a:pt x="9296397" y="4052443"/>
                </a:lnTo>
                <a:cubicBezTo>
                  <a:pt x="9296397" y="4218149"/>
                  <a:pt x="9178857" y="4356402"/>
                  <a:pt x="9022603" y="4388377"/>
                </a:cubicBezTo>
                <a:lnTo>
                  <a:pt x="9010849" y="4389561"/>
                </a:lnTo>
                <a:lnTo>
                  <a:pt x="9026210" y="4439050"/>
                </a:lnTo>
                <a:cubicBezTo>
                  <a:pt x="9032660" y="4470568"/>
                  <a:pt x="9036047" y="4503204"/>
                  <a:pt x="9036047" y="4536629"/>
                </a:cubicBezTo>
                <a:cubicBezTo>
                  <a:pt x="9036048" y="4804039"/>
                  <a:pt x="8819269" y="5020817"/>
                  <a:pt x="8551860" y="5020816"/>
                </a:cubicBezTo>
                <a:cubicBezTo>
                  <a:pt x="8317878" y="5020817"/>
                  <a:pt x="8122659" y="4854846"/>
                  <a:pt x="8077511" y="4634210"/>
                </a:cubicBezTo>
                <a:lnTo>
                  <a:pt x="8069643" y="4556169"/>
                </a:lnTo>
                <a:lnTo>
                  <a:pt x="8064620" y="4558896"/>
                </a:lnTo>
                <a:cubicBezTo>
                  <a:pt x="8023596" y="4576248"/>
                  <a:pt x="7978492" y="4585843"/>
                  <a:pt x="7931148" y="4585843"/>
                </a:cubicBezTo>
                <a:cubicBezTo>
                  <a:pt x="7741770" y="4585843"/>
                  <a:pt x="7588247" y="4432320"/>
                  <a:pt x="7588248" y="4242942"/>
                </a:cubicBezTo>
                <a:lnTo>
                  <a:pt x="7592276" y="4222993"/>
                </a:lnTo>
                <a:lnTo>
                  <a:pt x="7584708" y="4222230"/>
                </a:lnTo>
                <a:cubicBezTo>
                  <a:pt x="7569207" y="4219058"/>
                  <a:pt x="7554254" y="4214380"/>
                  <a:pt x="7540009" y="4208355"/>
                </a:cubicBezTo>
                <a:lnTo>
                  <a:pt x="7537708" y="4207105"/>
                </a:lnTo>
                <a:lnTo>
                  <a:pt x="7489928" y="4277973"/>
                </a:lnTo>
                <a:cubicBezTo>
                  <a:pt x="7446837" y="4321065"/>
                  <a:pt x="7387305" y="4347718"/>
                  <a:pt x="7321549" y="4347718"/>
                </a:cubicBezTo>
                <a:cubicBezTo>
                  <a:pt x="7255792" y="4347718"/>
                  <a:pt x="7196261" y="4321065"/>
                  <a:pt x="7153169" y="4277973"/>
                </a:cubicBezTo>
                <a:lnTo>
                  <a:pt x="7151640" y="4275706"/>
                </a:lnTo>
                <a:lnTo>
                  <a:pt x="7148541" y="4285692"/>
                </a:lnTo>
                <a:cubicBezTo>
                  <a:pt x="7132454" y="4323726"/>
                  <a:pt x="7110975" y="4358922"/>
                  <a:pt x="7085060" y="4390322"/>
                </a:cubicBezTo>
                <a:lnTo>
                  <a:pt x="7009156" y="4459292"/>
                </a:lnTo>
                <a:lnTo>
                  <a:pt x="7020029" y="4468263"/>
                </a:lnTo>
                <a:cubicBezTo>
                  <a:pt x="7041575" y="4489810"/>
                  <a:pt x="7059011" y="4515465"/>
                  <a:pt x="7071060" y="4543954"/>
                </a:cubicBezTo>
                <a:lnTo>
                  <a:pt x="7074052" y="4558772"/>
                </a:lnTo>
                <a:lnTo>
                  <a:pt x="7093322" y="4535417"/>
                </a:lnTo>
                <a:cubicBezTo>
                  <a:pt x="7148480" y="4480259"/>
                  <a:pt x="7224679" y="4446143"/>
                  <a:pt x="7308847" y="4446143"/>
                </a:cubicBezTo>
                <a:cubicBezTo>
                  <a:pt x="7477184" y="4446143"/>
                  <a:pt x="7613648" y="4582607"/>
                  <a:pt x="7613647" y="4750943"/>
                </a:cubicBezTo>
                <a:cubicBezTo>
                  <a:pt x="7613647" y="4919279"/>
                  <a:pt x="7477183" y="5055742"/>
                  <a:pt x="7308848" y="5055743"/>
                </a:cubicBezTo>
                <a:cubicBezTo>
                  <a:pt x="7182595" y="5055743"/>
                  <a:pt x="7074272" y="4978982"/>
                  <a:pt x="7028000" y="4869585"/>
                </a:cubicBezTo>
                <a:lnTo>
                  <a:pt x="7015688" y="4808603"/>
                </a:lnTo>
                <a:lnTo>
                  <a:pt x="6984787" y="4834099"/>
                </a:lnTo>
                <a:cubicBezTo>
                  <a:pt x="6946781" y="4859776"/>
                  <a:pt x="6900966" y="4874768"/>
                  <a:pt x="6851650" y="4874768"/>
                </a:cubicBezTo>
                <a:cubicBezTo>
                  <a:pt x="6720137" y="4874768"/>
                  <a:pt x="6613524" y="4768156"/>
                  <a:pt x="6613525" y="4636643"/>
                </a:cubicBezTo>
                <a:cubicBezTo>
                  <a:pt x="6613525" y="4603765"/>
                  <a:pt x="6620187" y="4572443"/>
                  <a:pt x="6632236" y="4543953"/>
                </a:cubicBezTo>
                <a:lnTo>
                  <a:pt x="6643674" y="4526990"/>
                </a:lnTo>
                <a:lnTo>
                  <a:pt x="6593000" y="4511260"/>
                </a:lnTo>
                <a:cubicBezTo>
                  <a:pt x="6554968" y="4495173"/>
                  <a:pt x="6519771" y="4473693"/>
                  <a:pt x="6488372" y="4447779"/>
                </a:cubicBezTo>
                <a:lnTo>
                  <a:pt x="6407522" y="4358802"/>
                </a:lnTo>
                <a:lnTo>
                  <a:pt x="6372125" y="4472833"/>
                </a:lnTo>
                <a:cubicBezTo>
                  <a:pt x="6273799" y="4705302"/>
                  <a:pt x="6043613" y="4868419"/>
                  <a:pt x="5775325" y="4868419"/>
                </a:cubicBezTo>
                <a:cubicBezTo>
                  <a:pt x="5417612" y="4868419"/>
                  <a:pt x="5127624" y="4578434"/>
                  <a:pt x="5127625" y="4220719"/>
                </a:cubicBezTo>
                <a:lnTo>
                  <a:pt x="5127842" y="4218580"/>
                </a:lnTo>
                <a:lnTo>
                  <a:pt x="5092701" y="4223893"/>
                </a:lnTo>
                <a:cubicBezTo>
                  <a:pt x="4971708" y="4223893"/>
                  <a:pt x="4867899" y="4150330"/>
                  <a:pt x="4823557" y="4045491"/>
                </a:cubicBezTo>
                <a:lnTo>
                  <a:pt x="4807010" y="3963543"/>
                </a:lnTo>
                <a:lnTo>
                  <a:pt x="4800601" y="3963543"/>
                </a:lnTo>
                <a:cubicBezTo>
                  <a:pt x="4800601" y="4064369"/>
                  <a:pt x="4749517" y="4153264"/>
                  <a:pt x="4671817" y="4205757"/>
                </a:cubicBezTo>
                <a:lnTo>
                  <a:pt x="4657682" y="4213429"/>
                </a:lnTo>
                <a:lnTo>
                  <a:pt x="4694367" y="4217127"/>
                </a:lnTo>
                <a:cubicBezTo>
                  <a:pt x="4827474" y="4244365"/>
                  <a:pt x="4927600" y="4362136"/>
                  <a:pt x="4927600" y="4503293"/>
                </a:cubicBezTo>
                <a:cubicBezTo>
                  <a:pt x="4927600" y="4664615"/>
                  <a:pt x="4796824" y="4795393"/>
                  <a:pt x="4635501" y="4795393"/>
                </a:cubicBezTo>
                <a:cubicBezTo>
                  <a:pt x="4514510" y="4795393"/>
                  <a:pt x="4410701" y="4721831"/>
                  <a:pt x="4366354" y="4616991"/>
                </a:cubicBezTo>
                <a:lnTo>
                  <a:pt x="4351094" y="4541408"/>
                </a:lnTo>
                <a:lnTo>
                  <a:pt x="4340334" y="4557373"/>
                </a:lnTo>
                <a:cubicBezTo>
                  <a:pt x="4297239" y="4600465"/>
                  <a:pt x="4237707" y="4627118"/>
                  <a:pt x="4171950" y="4627117"/>
                </a:cubicBezTo>
                <a:cubicBezTo>
                  <a:pt x="4040441" y="4627118"/>
                  <a:pt x="3933830" y="4520506"/>
                  <a:pt x="3933828" y="4388993"/>
                </a:cubicBezTo>
                <a:lnTo>
                  <a:pt x="3951792" y="4300018"/>
                </a:lnTo>
                <a:lnTo>
                  <a:pt x="3919541" y="4303269"/>
                </a:lnTo>
                <a:cubicBezTo>
                  <a:pt x="3882965" y="4303269"/>
                  <a:pt x="3847469" y="4298636"/>
                  <a:pt x="3813611" y="4289924"/>
                </a:cubicBezTo>
                <a:lnTo>
                  <a:pt x="3721299" y="4253604"/>
                </a:lnTo>
                <a:lnTo>
                  <a:pt x="3743666" y="4286779"/>
                </a:lnTo>
                <a:cubicBezTo>
                  <a:pt x="3755715" y="4315268"/>
                  <a:pt x="3762378" y="4346590"/>
                  <a:pt x="3762378" y="4379468"/>
                </a:cubicBezTo>
                <a:cubicBezTo>
                  <a:pt x="3762378" y="4510981"/>
                  <a:pt x="3655765" y="4617593"/>
                  <a:pt x="3524255" y="4617593"/>
                </a:cubicBezTo>
                <a:cubicBezTo>
                  <a:pt x="3458497" y="4617593"/>
                  <a:pt x="3398966" y="4590940"/>
                  <a:pt x="3355873" y="4547848"/>
                </a:cubicBezTo>
                <a:lnTo>
                  <a:pt x="3326818" y="4504752"/>
                </a:lnTo>
                <a:lnTo>
                  <a:pt x="3246576" y="4560356"/>
                </a:lnTo>
                <a:cubicBezTo>
                  <a:pt x="3151637" y="4614948"/>
                  <a:pt x="3041554" y="4646169"/>
                  <a:pt x="2924180" y="4646169"/>
                </a:cubicBezTo>
                <a:cubicBezTo>
                  <a:pt x="2700607" y="4646169"/>
                  <a:pt x="2503492" y="4532893"/>
                  <a:pt x="2387096" y="4360605"/>
                </a:cubicBezTo>
                <a:lnTo>
                  <a:pt x="2336987" y="4268286"/>
                </a:lnTo>
                <a:lnTo>
                  <a:pt x="2328420" y="4275354"/>
                </a:lnTo>
                <a:cubicBezTo>
                  <a:pt x="2277114" y="4310017"/>
                  <a:pt x="2215264" y="4330256"/>
                  <a:pt x="2148684" y="4330256"/>
                </a:cubicBezTo>
                <a:cubicBezTo>
                  <a:pt x="2126493" y="4330256"/>
                  <a:pt x="2104823" y="4328007"/>
                  <a:pt x="2083898" y="4323725"/>
                </a:cubicBezTo>
                <a:lnTo>
                  <a:pt x="2072384" y="4320151"/>
                </a:lnTo>
                <a:lnTo>
                  <a:pt x="2070240" y="4330767"/>
                </a:lnTo>
                <a:cubicBezTo>
                  <a:pt x="2021440" y="4446147"/>
                  <a:pt x="1907191" y="4527106"/>
                  <a:pt x="1774034" y="4527106"/>
                </a:cubicBezTo>
                <a:cubicBezTo>
                  <a:pt x="1640878" y="4527106"/>
                  <a:pt x="1526631" y="4446147"/>
                  <a:pt x="1477828" y="4330767"/>
                </a:cubicBezTo>
                <a:lnTo>
                  <a:pt x="1461941" y="4252075"/>
                </a:lnTo>
                <a:lnTo>
                  <a:pt x="1426042" y="4305319"/>
                </a:lnTo>
                <a:cubicBezTo>
                  <a:pt x="1392000" y="4339362"/>
                  <a:pt x="1344969" y="4360418"/>
                  <a:pt x="1293021" y="4360418"/>
                </a:cubicBezTo>
                <a:cubicBezTo>
                  <a:pt x="1241074" y="4360418"/>
                  <a:pt x="1194044" y="4339363"/>
                  <a:pt x="1160001" y="4305319"/>
                </a:cubicBezTo>
                <a:lnTo>
                  <a:pt x="1124475" y="4252627"/>
                </a:lnTo>
                <a:lnTo>
                  <a:pt x="1099546" y="4269435"/>
                </a:lnTo>
                <a:cubicBezTo>
                  <a:pt x="1077040" y="4278954"/>
                  <a:pt x="1052295" y="4284218"/>
                  <a:pt x="1026321" y="4284218"/>
                </a:cubicBezTo>
                <a:cubicBezTo>
                  <a:pt x="974373" y="4284218"/>
                  <a:pt x="927343" y="4263162"/>
                  <a:pt x="893300" y="4229119"/>
                </a:cubicBezTo>
                <a:lnTo>
                  <a:pt x="857209" y="4175588"/>
                </a:lnTo>
                <a:lnTo>
                  <a:pt x="850186" y="4186004"/>
                </a:lnTo>
                <a:cubicBezTo>
                  <a:pt x="798475" y="4237715"/>
                  <a:pt x="727038" y="4269698"/>
                  <a:pt x="648130" y="4269698"/>
                </a:cubicBezTo>
                <a:cubicBezTo>
                  <a:pt x="490315" y="4269698"/>
                  <a:pt x="362380" y="4141763"/>
                  <a:pt x="362380" y="3983948"/>
                </a:cubicBezTo>
                <a:lnTo>
                  <a:pt x="366500" y="3963543"/>
                </a:lnTo>
                <a:lnTo>
                  <a:pt x="361892" y="3963543"/>
                </a:lnTo>
                <a:lnTo>
                  <a:pt x="353831" y="4003472"/>
                </a:lnTo>
                <a:cubicBezTo>
                  <a:pt x="325875" y="4069567"/>
                  <a:pt x="260429" y="4115943"/>
                  <a:pt x="184152" y="4115943"/>
                </a:cubicBezTo>
                <a:cubicBezTo>
                  <a:pt x="107875" y="4115943"/>
                  <a:pt x="42429" y="4069567"/>
                  <a:pt x="14474" y="4003472"/>
                </a:cubicBezTo>
                <a:lnTo>
                  <a:pt x="6412" y="3963543"/>
                </a:lnTo>
                <a:lnTo>
                  <a:pt x="0" y="3963543"/>
                </a:lnTo>
                <a:lnTo>
                  <a:pt x="0" y="3798442"/>
                </a:lnTo>
                <a:lnTo>
                  <a:pt x="4489" y="37984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/>
          <p:cNvSpPr>
            <a:spLocks noGrp="1"/>
          </p:cNvSpPr>
          <p:nvPr>
            <p:ph type="pic" sz="quarter" idx="10"/>
          </p:nvPr>
        </p:nvSpPr>
        <p:spPr>
          <a:xfrm>
            <a:off x="7117080" y="1463040"/>
            <a:ext cx="4191000" cy="4922520"/>
          </a:xfrm>
          <a:custGeom>
            <a:avLst/>
            <a:gdLst>
              <a:gd name="connsiteX0" fmla="*/ 0 w 4191000"/>
              <a:gd name="connsiteY0" fmla="*/ 0 h 4922520"/>
              <a:gd name="connsiteX1" fmla="*/ 4191000 w 4191000"/>
              <a:gd name="connsiteY1" fmla="*/ 0 h 4922520"/>
              <a:gd name="connsiteX2" fmla="*/ 4191000 w 4191000"/>
              <a:gd name="connsiteY2" fmla="*/ 4922520 h 4922520"/>
              <a:gd name="connsiteX3" fmla="*/ 0 w 4191000"/>
              <a:gd name="connsiteY3" fmla="*/ 4922520 h 492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4922520">
                <a:moveTo>
                  <a:pt x="0" y="0"/>
                </a:moveTo>
                <a:lnTo>
                  <a:pt x="4191000" y="0"/>
                </a:lnTo>
                <a:lnTo>
                  <a:pt x="4191000" y="4922520"/>
                </a:lnTo>
                <a:lnTo>
                  <a:pt x="0" y="49225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图片占位符 5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055101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4705737" y="1438849"/>
            <a:ext cx="7024171" cy="5005494"/>
            <a:chOff x="4705737" y="1250164"/>
            <a:chExt cx="7024171" cy="5005494"/>
          </a:xfrm>
        </p:grpSpPr>
        <p:grpSp>
          <p:nvGrpSpPr>
            <p:cNvPr id="7" name="组合 6"/>
            <p:cNvGrpSpPr/>
            <p:nvPr/>
          </p:nvGrpSpPr>
          <p:grpSpPr>
            <a:xfrm>
              <a:off x="5134263" y="1766020"/>
              <a:ext cx="6167120" cy="4489638"/>
              <a:chOff x="5134263" y="1766020"/>
              <a:chExt cx="6167120" cy="4489638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9814123" y="1766020"/>
                <a:ext cx="1487260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11301383" y="1770743"/>
                <a:ext cx="0" cy="4484915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5134263" y="1770743"/>
                <a:ext cx="0" cy="4441372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5152571" y="1766024"/>
                <a:ext cx="4664574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" name="椭圆 7"/>
            <p:cNvSpPr/>
            <p:nvPr/>
          </p:nvSpPr>
          <p:spPr>
            <a:xfrm flipV="1">
              <a:off x="8093723" y="1391911"/>
              <a:ext cx="248201" cy="248201"/>
            </a:xfrm>
            <a:prstGeom prst="ellipse">
              <a:avLst/>
            </a:prstGeom>
            <a:noFill/>
            <a:ln w="4762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endCxn id="17" idx="0"/>
            </p:cNvCxnSpPr>
            <p:nvPr/>
          </p:nvCxnSpPr>
          <p:spPr>
            <a:xfrm flipV="1">
              <a:off x="11117718" y="1251634"/>
              <a:ext cx="237758" cy="1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591671" y="1250180"/>
              <a:ext cx="328439" cy="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>
              <a:endCxn id="15" idx="0"/>
            </p:cNvCxnSpPr>
            <p:nvPr/>
          </p:nvCxnSpPr>
          <p:spPr>
            <a:xfrm flipV="1">
              <a:off x="4706270" y="1624596"/>
              <a:ext cx="920" cy="26145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1"/>
            <p:cNvCxnSpPr>
              <a:stCxn id="15" idx="2"/>
            </p:cNvCxnSpPr>
            <p:nvPr/>
          </p:nvCxnSpPr>
          <p:spPr>
            <a:xfrm>
              <a:off x="5051966" y="1250180"/>
              <a:ext cx="5360358" cy="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4706272" y="2101948"/>
              <a:ext cx="0" cy="469174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706272" y="3607442"/>
              <a:ext cx="0" cy="2633701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弧形 14"/>
            <p:cNvSpPr/>
            <p:nvPr/>
          </p:nvSpPr>
          <p:spPr>
            <a:xfrm rot="10800000">
              <a:off x="4705737" y="1250164"/>
              <a:ext cx="685800" cy="685800"/>
            </a:xfrm>
            <a:prstGeom prst="arc">
              <a:avLst>
                <a:gd name="adj1" fmla="val 21283430"/>
                <a:gd name="adj2" fmla="val 5433375"/>
              </a:avLst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stCxn id="17" idx="2"/>
            </p:cNvCxnSpPr>
            <p:nvPr/>
          </p:nvCxnSpPr>
          <p:spPr>
            <a:xfrm>
              <a:off x="11729892" y="1596409"/>
              <a:ext cx="0" cy="4586676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弧形 16"/>
            <p:cNvSpPr/>
            <p:nvPr/>
          </p:nvSpPr>
          <p:spPr>
            <a:xfrm rot="16200000">
              <a:off x="11044108" y="1250180"/>
              <a:ext cx="685800" cy="685800"/>
            </a:xfrm>
            <a:prstGeom prst="arc">
              <a:avLst>
                <a:gd name="adj1" fmla="val 21283430"/>
                <a:gd name="adj2" fmla="val 5433375"/>
              </a:avLst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4706272" y="2810608"/>
              <a:ext cx="0" cy="171994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4706272" y="3206848"/>
              <a:ext cx="0" cy="171994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图片占位符 24"/>
          <p:cNvSpPr>
            <a:spLocks noGrp="1"/>
          </p:cNvSpPr>
          <p:nvPr>
            <p:ph type="pic" sz="quarter" idx="10"/>
          </p:nvPr>
        </p:nvSpPr>
        <p:spPr>
          <a:xfrm>
            <a:off x="5118100" y="1955800"/>
            <a:ext cx="6197600" cy="45466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827578" y="3028478"/>
            <a:ext cx="1315672" cy="1315672"/>
          </a:xfrm>
          <a:custGeom>
            <a:avLst/>
            <a:gdLst>
              <a:gd name="connsiteX0" fmla="*/ 1407886 w 2815772"/>
              <a:gd name="connsiteY0" fmla="*/ 0 h 2815772"/>
              <a:gd name="connsiteX1" fmla="*/ 2815772 w 2815772"/>
              <a:gd name="connsiteY1" fmla="*/ 1407886 h 2815772"/>
              <a:gd name="connsiteX2" fmla="*/ 1407886 w 2815772"/>
              <a:gd name="connsiteY2" fmla="*/ 2815772 h 2815772"/>
              <a:gd name="connsiteX3" fmla="*/ 0 w 2815772"/>
              <a:gd name="connsiteY3" fmla="*/ 1407886 h 2815772"/>
              <a:gd name="connsiteX4" fmla="*/ 1407886 w 2815772"/>
              <a:gd name="connsiteY4" fmla="*/ 0 h 281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5772" h="2815772">
                <a:moveTo>
                  <a:pt x="1407886" y="0"/>
                </a:moveTo>
                <a:cubicBezTo>
                  <a:pt x="2185440" y="0"/>
                  <a:pt x="2815772" y="630332"/>
                  <a:pt x="2815772" y="1407886"/>
                </a:cubicBezTo>
                <a:cubicBezTo>
                  <a:pt x="2815772" y="2185440"/>
                  <a:pt x="2185440" y="2815772"/>
                  <a:pt x="1407886" y="2815772"/>
                </a:cubicBezTo>
                <a:cubicBezTo>
                  <a:pt x="630332" y="2815772"/>
                  <a:pt x="0" y="2185440"/>
                  <a:pt x="0" y="1407886"/>
                </a:cubicBezTo>
                <a:cubicBezTo>
                  <a:pt x="0" y="630332"/>
                  <a:pt x="630332" y="0"/>
                  <a:pt x="14078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11"/>
          </p:nvPr>
        </p:nvSpPr>
        <p:spPr>
          <a:xfrm>
            <a:off x="9352328" y="3028478"/>
            <a:ext cx="1315672" cy="1315672"/>
          </a:xfrm>
          <a:custGeom>
            <a:avLst/>
            <a:gdLst>
              <a:gd name="connsiteX0" fmla="*/ 1407886 w 2815772"/>
              <a:gd name="connsiteY0" fmla="*/ 0 h 2815772"/>
              <a:gd name="connsiteX1" fmla="*/ 2815772 w 2815772"/>
              <a:gd name="connsiteY1" fmla="*/ 1407886 h 2815772"/>
              <a:gd name="connsiteX2" fmla="*/ 1407886 w 2815772"/>
              <a:gd name="connsiteY2" fmla="*/ 2815772 h 2815772"/>
              <a:gd name="connsiteX3" fmla="*/ 0 w 2815772"/>
              <a:gd name="connsiteY3" fmla="*/ 1407886 h 2815772"/>
              <a:gd name="connsiteX4" fmla="*/ 1407886 w 2815772"/>
              <a:gd name="connsiteY4" fmla="*/ 0 h 281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5772" h="2815772">
                <a:moveTo>
                  <a:pt x="1407886" y="0"/>
                </a:moveTo>
                <a:cubicBezTo>
                  <a:pt x="2185440" y="0"/>
                  <a:pt x="2815772" y="630332"/>
                  <a:pt x="2815772" y="1407886"/>
                </a:cubicBezTo>
                <a:cubicBezTo>
                  <a:pt x="2815772" y="2185440"/>
                  <a:pt x="2185440" y="2815772"/>
                  <a:pt x="1407886" y="2815772"/>
                </a:cubicBezTo>
                <a:cubicBezTo>
                  <a:pt x="630332" y="2815772"/>
                  <a:pt x="0" y="2185440"/>
                  <a:pt x="0" y="1407886"/>
                </a:cubicBezTo>
                <a:cubicBezTo>
                  <a:pt x="0" y="630332"/>
                  <a:pt x="630332" y="0"/>
                  <a:pt x="14078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7" name="图片占位符 66"/>
          <p:cNvSpPr>
            <a:spLocks noGrp="1"/>
          </p:cNvSpPr>
          <p:nvPr>
            <p:ph type="pic" sz="quarter" idx="12"/>
          </p:nvPr>
        </p:nvSpPr>
        <p:spPr>
          <a:xfrm>
            <a:off x="5084692" y="2652484"/>
            <a:ext cx="1846944" cy="1846944"/>
          </a:xfrm>
          <a:custGeom>
            <a:avLst/>
            <a:gdLst>
              <a:gd name="connsiteX0" fmla="*/ 1407886 w 2815772"/>
              <a:gd name="connsiteY0" fmla="*/ 0 h 2815772"/>
              <a:gd name="connsiteX1" fmla="*/ 2815772 w 2815772"/>
              <a:gd name="connsiteY1" fmla="*/ 1407886 h 2815772"/>
              <a:gd name="connsiteX2" fmla="*/ 1407886 w 2815772"/>
              <a:gd name="connsiteY2" fmla="*/ 2815772 h 2815772"/>
              <a:gd name="connsiteX3" fmla="*/ 0 w 2815772"/>
              <a:gd name="connsiteY3" fmla="*/ 1407886 h 2815772"/>
              <a:gd name="connsiteX4" fmla="*/ 1407886 w 2815772"/>
              <a:gd name="connsiteY4" fmla="*/ 0 h 281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5772" h="2815772">
                <a:moveTo>
                  <a:pt x="1407886" y="0"/>
                </a:moveTo>
                <a:cubicBezTo>
                  <a:pt x="2185440" y="0"/>
                  <a:pt x="2815772" y="630332"/>
                  <a:pt x="2815772" y="1407886"/>
                </a:cubicBezTo>
                <a:cubicBezTo>
                  <a:pt x="2815772" y="2185440"/>
                  <a:pt x="2185440" y="2815772"/>
                  <a:pt x="1407886" y="2815772"/>
                </a:cubicBezTo>
                <a:cubicBezTo>
                  <a:pt x="630332" y="2815772"/>
                  <a:pt x="0" y="2185440"/>
                  <a:pt x="0" y="1407886"/>
                </a:cubicBezTo>
                <a:cubicBezTo>
                  <a:pt x="0" y="630332"/>
                  <a:pt x="630332" y="0"/>
                  <a:pt x="14078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32C93-95D0-4695-919D-31A179210B9B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C6B64-67A9-4A09-931B-87B96335B9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notesSlide" Target="../notesSlides/notesSlide9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2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03.xml"/><Relationship Id="rId7" Type="http://schemas.openxmlformats.org/officeDocument/2006/relationships/image" Target="../media/image27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31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notesSlide" Target="../notesSlides/notesSlide15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09.xml"/><Relationship Id="rId15" Type="http://schemas.openxmlformats.org/officeDocument/2006/relationships/image" Target="../media/image33.png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6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17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notesSlide" Target="../notesSlides/notesSlide1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37.xml"/><Relationship Id="rId21" Type="http://schemas.openxmlformats.org/officeDocument/2006/relationships/image" Target="../media/image14.png"/><Relationship Id="rId7" Type="http://schemas.openxmlformats.org/officeDocument/2006/relationships/tags" Target="../tags/tag41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10.png"/><Relationship Id="rId2" Type="http://schemas.openxmlformats.org/officeDocument/2006/relationships/tags" Target="../tags/tag36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7.xml"/><Relationship Id="rId24" Type="http://schemas.openxmlformats.org/officeDocument/2006/relationships/image" Target="../media/image17.png"/><Relationship Id="rId5" Type="http://schemas.openxmlformats.org/officeDocument/2006/relationships/tags" Target="../tags/tag39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10" Type="http://schemas.openxmlformats.org/officeDocument/2006/relationships/tags" Target="../tags/tag44.xml"/><Relationship Id="rId19" Type="http://schemas.openxmlformats.org/officeDocument/2006/relationships/image" Target="../media/image12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tags" Target="../tags/tag70.xml"/><Relationship Id="rId3" Type="http://schemas.openxmlformats.org/officeDocument/2006/relationships/tags" Target="../tags/tag47.xml"/><Relationship Id="rId21" Type="http://schemas.openxmlformats.org/officeDocument/2006/relationships/tags" Target="../tags/tag65.xml"/><Relationship Id="rId34" Type="http://schemas.openxmlformats.org/officeDocument/2006/relationships/notesSlide" Target="../notesSlides/notesSlide8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tags" Target="../tags/tag69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29" Type="http://schemas.openxmlformats.org/officeDocument/2006/relationships/tags" Target="../tags/tag73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tags" Target="../tags/tag68.xml"/><Relationship Id="rId32" Type="http://schemas.openxmlformats.org/officeDocument/2006/relationships/tags" Target="../tags/tag76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tags" Target="../tags/tag67.xml"/><Relationship Id="rId28" Type="http://schemas.openxmlformats.org/officeDocument/2006/relationships/tags" Target="../tags/tag72.xml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tags" Target="../tags/tag75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tags" Target="../tags/tag66.xml"/><Relationship Id="rId27" Type="http://schemas.openxmlformats.org/officeDocument/2006/relationships/tags" Target="../tags/tag71.xml"/><Relationship Id="rId30" Type="http://schemas.openxmlformats.org/officeDocument/2006/relationships/tags" Target="../tags/tag74.xml"/><Relationship Id="rId8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" b="148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3833345"/>
            <a:ext cx="12192000" cy="3024655"/>
          </a:xfrm>
          <a:prstGeom prst="rect">
            <a:avLst/>
          </a:prstGeom>
          <a:gradFill>
            <a:gsLst>
              <a:gs pos="29000">
                <a:srgbClr val="042159">
                  <a:alpha val="0"/>
                </a:srgbClr>
              </a:gs>
              <a:gs pos="100000">
                <a:srgbClr val="042159">
                  <a:alpha val="67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9693679" y="353136"/>
            <a:ext cx="2220480" cy="246221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prstMaterial="powder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拼搏 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/ </a:t>
            </a:r>
            <a:r>
              <a:rPr kumimoji="0" lang="zh-CN" altLang="en-US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奋斗 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/ </a:t>
            </a:r>
            <a:r>
              <a:rPr kumimoji="0" lang="zh-CN" altLang="en-US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挑战 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/ </a:t>
            </a:r>
            <a:r>
              <a:rPr kumimoji="0" lang="zh-CN" altLang="en-US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超越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39349" y="6140846"/>
            <a:ext cx="540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人生的路，就是一场从生到死的跋涉与攀登，路难，事难，做人更难。其间，好人难做，恶人不能做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做一个好人，会承受心灵的压力，告诉自己，尽善尽美，赢得社会的赞誉，难在放弃。做一个恶人，要顶住良心的谴责，社会的唾弃，承受内外的夹击，把人生的一切毁去　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196014" y="6286282"/>
            <a:ext cx="1650684" cy="306376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97480" y="4819243"/>
            <a:ext cx="3527368" cy="1467039"/>
            <a:chOff x="903027" y="468809"/>
            <a:chExt cx="7656437" cy="3066837"/>
          </a:xfrm>
        </p:grpSpPr>
        <p:grpSp>
          <p:nvGrpSpPr>
            <p:cNvPr id="37" name="组合 36"/>
            <p:cNvGrpSpPr/>
            <p:nvPr/>
          </p:nvGrpSpPr>
          <p:grpSpPr>
            <a:xfrm>
              <a:off x="903027" y="468809"/>
              <a:ext cx="7096699" cy="2760143"/>
              <a:chOff x="989524" y="804118"/>
              <a:chExt cx="7096699" cy="2760143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989524" y="1219196"/>
                <a:ext cx="1497577" cy="1569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7200" b="0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25400" dist="25400" dir="2700000" algn="tl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风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634683" y="1500813"/>
                <a:ext cx="1497577" cy="120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25400" dist="25400" dir="2700000" algn="tl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雨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771491" y="804118"/>
                <a:ext cx="1497577" cy="120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25400" dist="25400" dir="2700000" algn="tl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无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3550967" y="2300905"/>
                <a:ext cx="1497577" cy="1086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25400" dist="25400" dir="2700000" algn="tl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向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877921" y="2115628"/>
                <a:ext cx="1497577" cy="1448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600" b="0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25400" dist="25400" dir="2700000" algn="tl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前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4975215" y="1013664"/>
                <a:ext cx="1497577" cy="120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25400" dist="25400" dir="2700000" algn="tl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阻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6588646" y="2111646"/>
                <a:ext cx="1497577" cy="1005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0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25400" dist="25400" dir="2700000" algn="tl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行</a:t>
                </a: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6398551" y="1094300"/>
              <a:ext cx="2160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25400" dir="2700000" algn="tl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THE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25400" dir="2700000" algn="tl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DREAM-SEEKER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25400" dir="270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24082" y="2950871"/>
              <a:ext cx="1730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25400" dir="2700000" algn="tl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A KICK-OFF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25400" dist="25400" dir="2700000" algn="tl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MEETING FOR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5400" dist="25400" dir="270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sp>
        <p:nvSpPr>
          <p:cNvPr id="4" name="PA_库_文本框 35">
            <a:extLst>
              <a:ext uri="{FF2B5EF4-FFF2-40B4-BE49-F238E27FC236}">
                <a16:creationId xmlns:a16="http://schemas.microsoft.com/office/drawing/2014/main" id="{92A3D1AC-4DC4-4550-BD7D-A7CE3B5EFF1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21126575">
            <a:off x="389156" y="1289771"/>
            <a:ext cx="117070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effectLst>
                  <a:outerShdw dist="88900" dir="2700000" algn="tl" rotWithShape="0">
                    <a:prstClr val="black">
                      <a:alpha val="40000"/>
                    </a:prstClr>
                  </a:outerShdw>
                </a:effectLst>
                <a:latin typeface="Aa新华惊马体" panose="02010600010101010101" pitchFamily="2" charset="-122"/>
                <a:ea typeface="Aa新华惊马体" panose="02010600010101010101" pitchFamily="2" charset="-122"/>
              </a:rPr>
              <a:t>Today Is A Good Day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A9AA37-0AC2-06E6-1DFB-630E173FB983}"/>
              </a:ext>
            </a:extLst>
          </p:cNvPr>
          <p:cNvSpPr txBox="1"/>
          <p:nvPr/>
        </p:nvSpPr>
        <p:spPr>
          <a:xfrm>
            <a:off x="9103593" y="4824082"/>
            <a:ext cx="385445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成员：</a:t>
            </a:r>
            <a:r>
              <a:rPr lang="en-US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charset="0"/>
              </a:rPr>
              <a:t>	</a:t>
            </a:r>
          </a:p>
          <a:p>
            <a:pPr indent="266700"/>
            <a:r>
              <a:rPr lang="en-US" altLang="zh-CN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2350944 赵诣</a:t>
            </a:r>
          </a:p>
          <a:p>
            <a:pPr indent="266700"/>
            <a:r>
              <a:rPr lang="en-US" altLang="zh-CN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2350223 戴昊晟</a:t>
            </a:r>
          </a:p>
          <a:p>
            <a:pPr indent="266700"/>
            <a:r>
              <a:rPr lang="en-US" altLang="zh-CN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2351430 胡晓天</a:t>
            </a:r>
          </a:p>
          <a:p>
            <a:pPr indent="266700"/>
            <a:r>
              <a:rPr lang="en-US" altLang="zh-CN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2354100 郝哲逸</a:t>
            </a:r>
            <a:endParaRPr lang="zh-CN" altLang="en-US" sz="24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9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" dur="36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0"/>
      <p:bldP spid="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A_库_任意多边形 190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-91748" y="581743"/>
            <a:ext cx="3469786" cy="1957592"/>
          </a:xfrm>
          <a:custGeom>
            <a:avLst/>
            <a:gdLst>
              <a:gd name="T0" fmla="*/ 3788 w 3788"/>
              <a:gd name="T1" fmla="*/ 1070 h 2144"/>
              <a:gd name="T2" fmla="*/ 2942 w 3788"/>
              <a:gd name="T3" fmla="*/ 952 h 2144"/>
              <a:gd name="T4" fmla="*/ 2824 w 3788"/>
              <a:gd name="T5" fmla="*/ 834 h 2144"/>
              <a:gd name="T6" fmla="*/ 3422 w 3788"/>
              <a:gd name="T7" fmla="*/ 716 h 2144"/>
              <a:gd name="T8" fmla="*/ 3540 w 3788"/>
              <a:gd name="T9" fmla="*/ 594 h 2144"/>
              <a:gd name="T10" fmla="*/ 3186 w 3788"/>
              <a:gd name="T11" fmla="*/ 476 h 2144"/>
              <a:gd name="T12" fmla="*/ 3068 w 3788"/>
              <a:gd name="T13" fmla="*/ 354 h 2144"/>
              <a:gd name="T14" fmla="*/ 3194 w 3788"/>
              <a:gd name="T15" fmla="*/ 236 h 2144"/>
              <a:gd name="T16" fmla="*/ 3312 w 3788"/>
              <a:gd name="T17" fmla="*/ 118 h 2144"/>
              <a:gd name="T18" fmla="*/ 1346 w 3788"/>
              <a:gd name="T19" fmla="*/ 0 h 2144"/>
              <a:gd name="T20" fmla="*/ 1228 w 3788"/>
              <a:gd name="T21" fmla="*/ 118 h 2144"/>
              <a:gd name="T22" fmla="*/ 534 w 3788"/>
              <a:gd name="T23" fmla="*/ 236 h 2144"/>
              <a:gd name="T24" fmla="*/ 416 w 3788"/>
              <a:gd name="T25" fmla="*/ 358 h 2144"/>
              <a:gd name="T26" fmla="*/ 1622 w 3788"/>
              <a:gd name="T27" fmla="*/ 476 h 2144"/>
              <a:gd name="T28" fmla="*/ 1740 w 3788"/>
              <a:gd name="T29" fmla="*/ 598 h 2144"/>
              <a:gd name="T30" fmla="*/ 118 w 3788"/>
              <a:gd name="T31" fmla="*/ 716 h 2144"/>
              <a:gd name="T32" fmla="*/ 0 w 3788"/>
              <a:gd name="T33" fmla="*/ 834 h 2144"/>
              <a:gd name="T34" fmla="*/ 926 w 3788"/>
              <a:gd name="T35" fmla="*/ 952 h 2144"/>
              <a:gd name="T36" fmla="*/ 1044 w 3788"/>
              <a:gd name="T37" fmla="*/ 1074 h 2144"/>
              <a:gd name="T38" fmla="*/ 298 w 3788"/>
              <a:gd name="T39" fmla="*/ 1192 h 2144"/>
              <a:gd name="T40" fmla="*/ 180 w 3788"/>
              <a:gd name="T41" fmla="*/ 1310 h 2144"/>
              <a:gd name="T42" fmla="*/ 854 w 3788"/>
              <a:gd name="T43" fmla="*/ 1428 h 2144"/>
              <a:gd name="T44" fmla="*/ 972 w 3788"/>
              <a:gd name="T45" fmla="*/ 1550 h 2144"/>
              <a:gd name="T46" fmla="*/ 694 w 3788"/>
              <a:gd name="T47" fmla="*/ 1668 h 2144"/>
              <a:gd name="T48" fmla="*/ 576 w 3788"/>
              <a:gd name="T49" fmla="*/ 1786 h 2144"/>
              <a:gd name="T50" fmla="*/ 1074 w 3788"/>
              <a:gd name="T51" fmla="*/ 1904 h 2144"/>
              <a:gd name="T52" fmla="*/ 1192 w 3788"/>
              <a:gd name="T53" fmla="*/ 2026 h 2144"/>
              <a:gd name="T54" fmla="*/ 2742 w 3788"/>
              <a:gd name="T55" fmla="*/ 2144 h 2144"/>
              <a:gd name="T56" fmla="*/ 2860 w 3788"/>
              <a:gd name="T57" fmla="*/ 2022 h 2144"/>
              <a:gd name="T58" fmla="*/ 2482 w 3788"/>
              <a:gd name="T59" fmla="*/ 1904 h 2144"/>
              <a:gd name="T60" fmla="*/ 2364 w 3788"/>
              <a:gd name="T61" fmla="*/ 1786 h 2144"/>
              <a:gd name="T62" fmla="*/ 3166 w 3788"/>
              <a:gd name="T63" fmla="*/ 1668 h 2144"/>
              <a:gd name="T64" fmla="*/ 3284 w 3788"/>
              <a:gd name="T65" fmla="*/ 1546 h 2144"/>
              <a:gd name="T66" fmla="*/ 2998 w 3788"/>
              <a:gd name="T67" fmla="*/ 1428 h 2144"/>
              <a:gd name="T68" fmla="*/ 2880 w 3788"/>
              <a:gd name="T69" fmla="*/ 1310 h 2144"/>
              <a:gd name="T70" fmla="*/ 3670 w 3788"/>
              <a:gd name="T71" fmla="*/ 1192 h 2144"/>
              <a:gd name="T72" fmla="*/ 2518 w 3788"/>
              <a:gd name="T73" fmla="*/ 236 h 2144"/>
              <a:gd name="T74" fmla="*/ 2692 w 3788"/>
              <a:gd name="T75" fmla="*/ 354 h 2144"/>
              <a:gd name="T76" fmla="*/ 2574 w 3788"/>
              <a:gd name="T77" fmla="*/ 476 h 2144"/>
              <a:gd name="T78" fmla="*/ 2400 w 3788"/>
              <a:gd name="T79" fmla="*/ 358 h 2144"/>
              <a:gd name="T80" fmla="*/ 2518 w 3788"/>
              <a:gd name="T81" fmla="*/ 236 h 2144"/>
              <a:gd name="T82" fmla="*/ 1974 w 3788"/>
              <a:gd name="T83" fmla="*/ 1428 h 2144"/>
              <a:gd name="T84" fmla="*/ 1856 w 3788"/>
              <a:gd name="T85" fmla="*/ 1310 h 2144"/>
              <a:gd name="T86" fmla="*/ 2198 w 3788"/>
              <a:gd name="T87" fmla="*/ 1192 h 2144"/>
              <a:gd name="T88" fmla="*/ 2316 w 3788"/>
              <a:gd name="T89" fmla="*/ 1310 h 2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88" h="2144">
                <a:moveTo>
                  <a:pt x="3788" y="1074"/>
                </a:moveTo>
                <a:cubicBezTo>
                  <a:pt x="3788" y="1070"/>
                  <a:pt x="3788" y="1070"/>
                  <a:pt x="3788" y="1070"/>
                </a:cubicBezTo>
                <a:cubicBezTo>
                  <a:pt x="3788" y="1005"/>
                  <a:pt x="3735" y="952"/>
                  <a:pt x="3670" y="952"/>
                </a:cubicBezTo>
                <a:cubicBezTo>
                  <a:pt x="2942" y="952"/>
                  <a:pt x="2942" y="952"/>
                  <a:pt x="2942" y="952"/>
                </a:cubicBezTo>
                <a:cubicBezTo>
                  <a:pt x="2877" y="952"/>
                  <a:pt x="2824" y="899"/>
                  <a:pt x="2824" y="834"/>
                </a:cubicBezTo>
                <a:cubicBezTo>
                  <a:pt x="2824" y="834"/>
                  <a:pt x="2824" y="834"/>
                  <a:pt x="2824" y="834"/>
                </a:cubicBezTo>
                <a:cubicBezTo>
                  <a:pt x="2824" y="769"/>
                  <a:pt x="2877" y="716"/>
                  <a:pt x="2942" y="716"/>
                </a:cubicBezTo>
                <a:cubicBezTo>
                  <a:pt x="3422" y="716"/>
                  <a:pt x="3422" y="716"/>
                  <a:pt x="3422" y="716"/>
                </a:cubicBezTo>
                <a:cubicBezTo>
                  <a:pt x="3487" y="716"/>
                  <a:pt x="3540" y="663"/>
                  <a:pt x="3540" y="598"/>
                </a:cubicBezTo>
                <a:cubicBezTo>
                  <a:pt x="3540" y="594"/>
                  <a:pt x="3540" y="594"/>
                  <a:pt x="3540" y="594"/>
                </a:cubicBezTo>
                <a:cubicBezTo>
                  <a:pt x="3540" y="529"/>
                  <a:pt x="3487" y="476"/>
                  <a:pt x="3422" y="476"/>
                </a:cubicBezTo>
                <a:cubicBezTo>
                  <a:pt x="3186" y="476"/>
                  <a:pt x="3186" y="476"/>
                  <a:pt x="3186" y="476"/>
                </a:cubicBezTo>
                <a:cubicBezTo>
                  <a:pt x="3121" y="476"/>
                  <a:pt x="3068" y="423"/>
                  <a:pt x="3068" y="358"/>
                </a:cubicBezTo>
                <a:cubicBezTo>
                  <a:pt x="3068" y="354"/>
                  <a:pt x="3068" y="354"/>
                  <a:pt x="3068" y="354"/>
                </a:cubicBezTo>
                <a:cubicBezTo>
                  <a:pt x="3068" y="289"/>
                  <a:pt x="3121" y="236"/>
                  <a:pt x="3186" y="236"/>
                </a:cubicBezTo>
                <a:cubicBezTo>
                  <a:pt x="3194" y="236"/>
                  <a:pt x="3194" y="236"/>
                  <a:pt x="3194" y="236"/>
                </a:cubicBezTo>
                <a:cubicBezTo>
                  <a:pt x="3259" y="236"/>
                  <a:pt x="3312" y="183"/>
                  <a:pt x="3312" y="118"/>
                </a:cubicBezTo>
                <a:cubicBezTo>
                  <a:pt x="3312" y="118"/>
                  <a:pt x="3312" y="118"/>
                  <a:pt x="3312" y="118"/>
                </a:cubicBezTo>
                <a:cubicBezTo>
                  <a:pt x="3312" y="53"/>
                  <a:pt x="3259" y="0"/>
                  <a:pt x="3194" y="0"/>
                </a:cubicBezTo>
                <a:cubicBezTo>
                  <a:pt x="1346" y="0"/>
                  <a:pt x="1346" y="0"/>
                  <a:pt x="1346" y="0"/>
                </a:cubicBezTo>
                <a:cubicBezTo>
                  <a:pt x="1281" y="0"/>
                  <a:pt x="1228" y="53"/>
                  <a:pt x="1228" y="118"/>
                </a:cubicBezTo>
                <a:cubicBezTo>
                  <a:pt x="1228" y="118"/>
                  <a:pt x="1228" y="118"/>
                  <a:pt x="1228" y="118"/>
                </a:cubicBezTo>
                <a:cubicBezTo>
                  <a:pt x="1228" y="183"/>
                  <a:pt x="1175" y="236"/>
                  <a:pt x="1110" y="236"/>
                </a:cubicBezTo>
                <a:cubicBezTo>
                  <a:pt x="534" y="236"/>
                  <a:pt x="534" y="236"/>
                  <a:pt x="534" y="236"/>
                </a:cubicBezTo>
                <a:cubicBezTo>
                  <a:pt x="469" y="236"/>
                  <a:pt x="416" y="289"/>
                  <a:pt x="416" y="354"/>
                </a:cubicBezTo>
                <a:cubicBezTo>
                  <a:pt x="416" y="358"/>
                  <a:pt x="416" y="358"/>
                  <a:pt x="416" y="358"/>
                </a:cubicBezTo>
                <a:cubicBezTo>
                  <a:pt x="416" y="423"/>
                  <a:pt x="469" y="476"/>
                  <a:pt x="534" y="476"/>
                </a:cubicBezTo>
                <a:cubicBezTo>
                  <a:pt x="1622" y="476"/>
                  <a:pt x="1622" y="476"/>
                  <a:pt x="1622" y="476"/>
                </a:cubicBezTo>
                <a:cubicBezTo>
                  <a:pt x="1687" y="476"/>
                  <a:pt x="1740" y="529"/>
                  <a:pt x="1740" y="594"/>
                </a:cubicBezTo>
                <a:cubicBezTo>
                  <a:pt x="1740" y="598"/>
                  <a:pt x="1740" y="598"/>
                  <a:pt x="1740" y="598"/>
                </a:cubicBezTo>
                <a:cubicBezTo>
                  <a:pt x="1740" y="663"/>
                  <a:pt x="1687" y="716"/>
                  <a:pt x="1622" y="716"/>
                </a:cubicBezTo>
                <a:cubicBezTo>
                  <a:pt x="118" y="716"/>
                  <a:pt x="118" y="716"/>
                  <a:pt x="118" y="716"/>
                </a:cubicBezTo>
                <a:cubicBezTo>
                  <a:pt x="53" y="716"/>
                  <a:pt x="0" y="769"/>
                  <a:pt x="0" y="834"/>
                </a:cubicBezTo>
                <a:cubicBezTo>
                  <a:pt x="0" y="834"/>
                  <a:pt x="0" y="834"/>
                  <a:pt x="0" y="834"/>
                </a:cubicBezTo>
                <a:cubicBezTo>
                  <a:pt x="0" y="899"/>
                  <a:pt x="53" y="952"/>
                  <a:pt x="118" y="952"/>
                </a:cubicBezTo>
                <a:cubicBezTo>
                  <a:pt x="926" y="952"/>
                  <a:pt x="926" y="952"/>
                  <a:pt x="926" y="952"/>
                </a:cubicBezTo>
                <a:cubicBezTo>
                  <a:pt x="991" y="952"/>
                  <a:pt x="1044" y="1005"/>
                  <a:pt x="1044" y="1070"/>
                </a:cubicBezTo>
                <a:cubicBezTo>
                  <a:pt x="1044" y="1074"/>
                  <a:pt x="1044" y="1074"/>
                  <a:pt x="1044" y="1074"/>
                </a:cubicBezTo>
                <a:cubicBezTo>
                  <a:pt x="1044" y="1139"/>
                  <a:pt x="991" y="1192"/>
                  <a:pt x="926" y="1192"/>
                </a:cubicBezTo>
                <a:cubicBezTo>
                  <a:pt x="298" y="1192"/>
                  <a:pt x="298" y="1192"/>
                  <a:pt x="298" y="1192"/>
                </a:cubicBezTo>
                <a:cubicBezTo>
                  <a:pt x="233" y="1192"/>
                  <a:pt x="180" y="1245"/>
                  <a:pt x="180" y="1310"/>
                </a:cubicBezTo>
                <a:cubicBezTo>
                  <a:pt x="180" y="1310"/>
                  <a:pt x="180" y="1310"/>
                  <a:pt x="180" y="1310"/>
                </a:cubicBezTo>
                <a:cubicBezTo>
                  <a:pt x="180" y="1375"/>
                  <a:pt x="233" y="1428"/>
                  <a:pt x="298" y="1428"/>
                </a:cubicBezTo>
                <a:cubicBezTo>
                  <a:pt x="854" y="1428"/>
                  <a:pt x="854" y="1428"/>
                  <a:pt x="854" y="1428"/>
                </a:cubicBezTo>
                <a:cubicBezTo>
                  <a:pt x="919" y="1428"/>
                  <a:pt x="972" y="1481"/>
                  <a:pt x="972" y="1546"/>
                </a:cubicBezTo>
                <a:cubicBezTo>
                  <a:pt x="972" y="1550"/>
                  <a:pt x="972" y="1550"/>
                  <a:pt x="972" y="1550"/>
                </a:cubicBezTo>
                <a:cubicBezTo>
                  <a:pt x="972" y="1615"/>
                  <a:pt x="919" y="1668"/>
                  <a:pt x="854" y="1668"/>
                </a:cubicBezTo>
                <a:cubicBezTo>
                  <a:pt x="694" y="1668"/>
                  <a:pt x="694" y="1668"/>
                  <a:pt x="694" y="1668"/>
                </a:cubicBezTo>
                <a:cubicBezTo>
                  <a:pt x="629" y="1668"/>
                  <a:pt x="576" y="1721"/>
                  <a:pt x="576" y="1786"/>
                </a:cubicBezTo>
                <a:cubicBezTo>
                  <a:pt x="576" y="1786"/>
                  <a:pt x="576" y="1786"/>
                  <a:pt x="576" y="1786"/>
                </a:cubicBezTo>
                <a:cubicBezTo>
                  <a:pt x="576" y="1851"/>
                  <a:pt x="629" y="1904"/>
                  <a:pt x="694" y="1904"/>
                </a:cubicBezTo>
                <a:cubicBezTo>
                  <a:pt x="1074" y="1904"/>
                  <a:pt x="1074" y="1904"/>
                  <a:pt x="1074" y="1904"/>
                </a:cubicBezTo>
                <a:cubicBezTo>
                  <a:pt x="1139" y="1904"/>
                  <a:pt x="1192" y="1957"/>
                  <a:pt x="1192" y="2022"/>
                </a:cubicBezTo>
                <a:cubicBezTo>
                  <a:pt x="1192" y="2026"/>
                  <a:pt x="1192" y="2026"/>
                  <a:pt x="1192" y="2026"/>
                </a:cubicBezTo>
                <a:cubicBezTo>
                  <a:pt x="1192" y="2091"/>
                  <a:pt x="1245" y="2144"/>
                  <a:pt x="1310" y="2144"/>
                </a:cubicBezTo>
                <a:cubicBezTo>
                  <a:pt x="2742" y="2144"/>
                  <a:pt x="2742" y="2144"/>
                  <a:pt x="2742" y="2144"/>
                </a:cubicBezTo>
                <a:cubicBezTo>
                  <a:pt x="2807" y="2144"/>
                  <a:pt x="2860" y="2091"/>
                  <a:pt x="2860" y="2026"/>
                </a:cubicBezTo>
                <a:cubicBezTo>
                  <a:pt x="2860" y="2022"/>
                  <a:pt x="2860" y="2022"/>
                  <a:pt x="2860" y="2022"/>
                </a:cubicBezTo>
                <a:cubicBezTo>
                  <a:pt x="2860" y="1957"/>
                  <a:pt x="2807" y="1904"/>
                  <a:pt x="2742" y="1904"/>
                </a:cubicBezTo>
                <a:cubicBezTo>
                  <a:pt x="2482" y="1904"/>
                  <a:pt x="2482" y="1904"/>
                  <a:pt x="2482" y="1904"/>
                </a:cubicBezTo>
                <a:cubicBezTo>
                  <a:pt x="2417" y="1904"/>
                  <a:pt x="2364" y="1851"/>
                  <a:pt x="2364" y="1786"/>
                </a:cubicBezTo>
                <a:cubicBezTo>
                  <a:pt x="2364" y="1786"/>
                  <a:pt x="2364" y="1786"/>
                  <a:pt x="2364" y="1786"/>
                </a:cubicBezTo>
                <a:cubicBezTo>
                  <a:pt x="2364" y="1721"/>
                  <a:pt x="2417" y="1668"/>
                  <a:pt x="2482" y="1668"/>
                </a:cubicBezTo>
                <a:cubicBezTo>
                  <a:pt x="3166" y="1668"/>
                  <a:pt x="3166" y="1668"/>
                  <a:pt x="3166" y="1668"/>
                </a:cubicBezTo>
                <a:cubicBezTo>
                  <a:pt x="3231" y="1668"/>
                  <a:pt x="3284" y="1615"/>
                  <a:pt x="3284" y="1550"/>
                </a:cubicBezTo>
                <a:cubicBezTo>
                  <a:pt x="3284" y="1546"/>
                  <a:pt x="3284" y="1546"/>
                  <a:pt x="3284" y="1546"/>
                </a:cubicBezTo>
                <a:cubicBezTo>
                  <a:pt x="3284" y="1481"/>
                  <a:pt x="3231" y="1428"/>
                  <a:pt x="3166" y="1428"/>
                </a:cubicBezTo>
                <a:cubicBezTo>
                  <a:pt x="2998" y="1428"/>
                  <a:pt x="2998" y="1428"/>
                  <a:pt x="2998" y="1428"/>
                </a:cubicBezTo>
                <a:cubicBezTo>
                  <a:pt x="2933" y="1428"/>
                  <a:pt x="2880" y="1375"/>
                  <a:pt x="2880" y="1310"/>
                </a:cubicBezTo>
                <a:cubicBezTo>
                  <a:pt x="2880" y="1310"/>
                  <a:pt x="2880" y="1310"/>
                  <a:pt x="2880" y="1310"/>
                </a:cubicBezTo>
                <a:cubicBezTo>
                  <a:pt x="2880" y="1245"/>
                  <a:pt x="2933" y="1192"/>
                  <a:pt x="2998" y="1192"/>
                </a:cubicBezTo>
                <a:cubicBezTo>
                  <a:pt x="3670" y="1192"/>
                  <a:pt x="3670" y="1192"/>
                  <a:pt x="3670" y="1192"/>
                </a:cubicBezTo>
                <a:cubicBezTo>
                  <a:pt x="3735" y="1192"/>
                  <a:pt x="3788" y="1139"/>
                  <a:pt x="3788" y="1074"/>
                </a:cubicBezTo>
                <a:close/>
                <a:moveTo>
                  <a:pt x="2518" y="236"/>
                </a:moveTo>
                <a:cubicBezTo>
                  <a:pt x="2574" y="236"/>
                  <a:pt x="2574" y="236"/>
                  <a:pt x="2574" y="236"/>
                </a:cubicBezTo>
                <a:cubicBezTo>
                  <a:pt x="2639" y="236"/>
                  <a:pt x="2692" y="289"/>
                  <a:pt x="2692" y="354"/>
                </a:cubicBezTo>
                <a:cubicBezTo>
                  <a:pt x="2692" y="358"/>
                  <a:pt x="2692" y="358"/>
                  <a:pt x="2692" y="358"/>
                </a:cubicBezTo>
                <a:cubicBezTo>
                  <a:pt x="2692" y="423"/>
                  <a:pt x="2639" y="476"/>
                  <a:pt x="2574" y="476"/>
                </a:cubicBezTo>
                <a:cubicBezTo>
                  <a:pt x="2518" y="476"/>
                  <a:pt x="2518" y="476"/>
                  <a:pt x="2518" y="476"/>
                </a:cubicBezTo>
                <a:cubicBezTo>
                  <a:pt x="2453" y="476"/>
                  <a:pt x="2400" y="423"/>
                  <a:pt x="2400" y="358"/>
                </a:cubicBezTo>
                <a:cubicBezTo>
                  <a:pt x="2400" y="354"/>
                  <a:pt x="2400" y="354"/>
                  <a:pt x="2400" y="354"/>
                </a:cubicBezTo>
                <a:cubicBezTo>
                  <a:pt x="2400" y="289"/>
                  <a:pt x="2453" y="236"/>
                  <a:pt x="2518" y="236"/>
                </a:cubicBezTo>
                <a:close/>
                <a:moveTo>
                  <a:pt x="2198" y="1428"/>
                </a:moveTo>
                <a:cubicBezTo>
                  <a:pt x="1974" y="1428"/>
                  <a:pt x="1974" y="1428"/>
                  <a:pt x="1974" y="1428"/>
                </a:cubicBezTo>
                <a:cubicBezTo>
                  <a:pt x="1909" y="1428"/>
                  <a:pt x="1856" y="1375"/>
                  <a:pt x="1856" y="1310"/>
                </a:cubicBezTo>
                <a:cubicBezTo>
                  <a:pt x="1856" y="1310"/>
                  <a:pt x="1856" y="1310"/>
                  <a:pt x="1856" y="1310"/>
                </a:cubicBezTo>
                <a:cubicBezTo>
                  <a:pt x="1856" y="1245"/>
                  <a:pt x="1909" y="1192"/>
                  <a:pt x="1974" y="1192"/>
                </a:cubicBezTo>
                <a:cubicBezTo>
                  <a:pt x="2198" y="1192"/>
                  <a:pt x="2198" y="1192"/>
                  <a:pt x="2198" y="1192"/>
                </a:cubicBezTo>
                <a:cubicBezTo>
                  <a:pt x="2263" y="1192"/>
                  <a:pt x="2316" y="1245"/>
                  <a:pt x="2316" y="1310"/>
                </a:cubicBezTo>
                <a:cubicBezTo>
                  <a:pt x="2316" y="1310"/>
                  <a:pt x="2316" y="1310"/>
                  <a:pt x="2316" y="1310"/>
                </a:cubicBezTo>
                <a:cubicBezTo>
                  <a:pt x="2316" y="1375"/>
                  <a:pt x="2263" y="1428"/>
                  <a:pt x="2198" y="1428"/>
                </a:cubicBezTo>
                <a:close/>
              </a:path>
            </a:pathLst>
          </a:custGeom>
          <a:gradFill>
            <a:gsLst>
              <a:gs pos="0">
                <a:srgbClr val="FFC000"/>
              </a:gs>
              <a:gs pos="100000">
                <a:srgbClr val="FB9D97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弧形 88"/>
          <p:cNvSpPr/>
          <p:nvPr/>
        </p:nvSpPr>
        <p:spPr>
          <a:xfrm rot="10800000" flipV="1">
            <a:off x="1899126" y="-1777143"/>
            <a:ext cx="4880402" cy="4880402"/>
          </a:xfrm>
          <a:prstGeom prst="arc">
            <a:avLst>
              <a:gd name="adj1" fmla="val 2845684"/>
              <a:gd name="adj2" fmla="val 6317064"/>
            </a:avLst>
          </a:prstGeom>
          <a:noFill/>
          <a:ln w="666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prstDash val="sysDot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PA_库_任意多边形 19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flipH="1">
            <a:off x="8843932" y="4596690"/>
            <a:ext cx="3469786" cy="1957592"/>
          </a:xfrm>
          <a:custGeom>
            <a:avLst/>
            <a:gdLst>
              <a:gd name="T0" fmla="*/ 3788 w 3788"/>
              <a:gd name="T1" fmla="*/ 1070 h 2144"/>
              <a:gd name="T2" fmla="*/ 2942 w 3788"/>
              <a:gd name="T3" fmla="*/ 952 h 2144"/>
              <a:gd name="T4" fmla="*/ 2824 w 3788"/>
              <a:gd name="T5" fmla="*/ 834 h 2144"/>
              <a:gd name="T6" fmla="*/ 3422 w 3788"/>
              <a:gd name="T7" fmla="*/ 716 h 2144"/>
              <a:gd name="T8" fmla="*/ 3540 w 3788"/>
              <a:gd name="T9" fmla="*/ 594 h 2144"/>
              <a:gd name="T10" fmla="*/ 3186 w 3788"/>
              <a:gd name="T11" fmla="*/ 476 h 2144"/>
              <a:gd name="T12" fmla="*/ 3068 w 3788"/>
              <a:gd name="T13" fmla="*/ 354 h 2144"/>
              <a:gd name="T14" fmla="*/ 3194 w 3788"/>
              <a:gd name="T15" fmla="*/ 236 h 2144"/>
              <a:gd name="T16" fmla="*/ 3312 w 3788"/>
              <a:gd name="T17" fmla="*/ 118 h 2144"/>
              <a:gd name="T18" fmla="*/ 1346 w 3788"/>
              <a:gd name="T19" fmla="*/ 0 h 2144"/>
              <a:gd name="T20" fmla="*/ 1228 w 3788"/>
              <a:gd name="T21" fmla="*/ 118 h 2144"/>
              <a:gd name="T22" fmla="*/ 534 w 3788"/>
              <a:gd name="T23" fmla="*/ 236 h 2144"/>
              <a:gd name="T24" fmla="*/ 416 w 3788"/>
              <a:gd name="T25" fmla="*/ 358 h 2144"/>
              <a:gd name="T26" fmla="*/ 1622 w 3788"/>
              <a:gd name="T27" fmla="*/ 476 h 2144"/>
              <a:gd name="T28" fmla="*/ 1740 w 3788"/>
              <a:gd name="T29" fmla="*/ 598 h 2144"/>
              <a:gd name="T30" fmla="*/ 118 w 3788"/>
              <a:gd name="T31" fmla="*/ 716 h 2144"/>
              <a:gd name="T32" fmla="*/ 0 w 3788"/>
              <a:gd name="T33" fmla="*/ 834 h 2144"/>
              <a:gd name="T34" fmla="*/ 926 w 3788"/>
              <a:gd name="T35" fmla="*/ 952 h 2144"/>
              <a:gd name="T36" fmla="*/ 1044 w 3788"/>
              <a:gd name="T37" fmla="*/ 1074 h 2144"/>
              <a:gd name="T38" fmla="*/ 298 w 3788"/>
              <a:gd name="T39" fmla="*/ 1192 h 2144"/>
              <a:gd name="T40" fmla="*/ 180 w 3788"/>
              <a:gd name="T41" fmla="*/ 1310 h 2144"/>
              <a:gd name="T42" fmla="*/ 854 w 3788"/>
              <a:gd name="T43" fmla="*/ 1428 h 2144"/>
              <a:gd name="T44" fmla="*/ 972 w 3788"/>
              <a:gd name="T45" fmla="*/ 1550 h 2144"/>
              <a:gd name="T46" fmla="*/ 694 w 3788"/>
              <a:gd name="T47" fmla="*/ 1668 h 2144"/>
              <a:gd name="T48" fmla="*/ 576 w 3788"/>
              <a:gd name="T49" fmla="*/ 1786 h 2144"/>
              <a:gd name="T50" fmla="*/ 1074 w 3788"/>
              <a:gd name="T51" fmla="*/ 1904 h 2144"/>
              <a:gd name="T52" fmla="*/ 1192 w 3788"/>
              <a:gd name="T53" fmla="*/ 2026 h 2144"/>
              <a:gd name="T54" fmla="*/ 2742 w 3788"/>
              <a:gd name="T55" fmla="*/ 2144 h 2144"/>
              <a:gd name="T56" fmla="*/ 2860 w 3788"/>
              <a:gd name="T57" fmla="*/ 2022 h 2144"/>
              <a:gd name="T58" fmla="*/ 2482 w 3788"/>
              <a:gd name="T59" fmla="*/ 1904 h 2144"/>
              <a:gd name="T60" fmla="*/ 2364 w 3788"/>
              <a:gd name="T61" fmla="*/ 1786 h 2144"/>
              <a:gd name="T62" fmla="*/ 3166 w 3788"/>
              <a:gd name="T63" fmla="*/ 1668 h 2144"/>
              <a:gd name="T64" fmla="*/ 3284 w 3788"/>
              <a:gd name="T65" fmla="*/ 1546 h 2144"/>
              <a:gd name="T66" fmla="*/ 2998 w 3788"/>
              <a:gd name="T67" fmla="*/ 1428 h 2144"/>
              <a:gd name="T68" fmla="*/ 2880 w 3788"/>
              <a:gd name="T69" fmla="*/ 1310 h 2144"/>
              <a:gd name="T70" fmla="*/ 3670 w 3788"/>
              <a:gd name="T71" fmla="*/ 1192 h 2144"/>
              <a:gd name="T72" fmla="*/ 2518 w 3788"/>
              <a:gd name="T73" fmla="*/ 236 h 2144"/>
              <a:gd name="T74" fmla="*/ 2692 w 3788"/>
              <a:gd name="T75" fmla="*/ 354 h 2144"/>
              <a:gd name="T76" fmla="*/ 2574 w 3788"/>
              <a:gd name="T77" fmla="*/ 476 h 2144"/>
              <a:gd name="T78" fmla="*/ 2400 w 3788"/>
              <a:gd name="T79" fmla="*/ 358 h 2144"/>
              <a:gd name="T80" fmla="*/ 2518 w 3788"/>
              <a:gd name="T81" fmla="*/ 236 h 2144"/>
              <a:gd name="T82" fmla="*/ 1974 w 3788"/>
              <a:gd name="T83" fmla="*/ 1428 h 2144"/>
              <a:gd name="T84" fmla="*/ 1856 w 3788"/>
              <a:gd name="T85" fmla="*/ 1310 h 2144"/>
              <a:gd name="T86" fmla="*/ 2198 w 3788"/>
              <a:gd name="T87" fmla="*/ 1192 h 2144"/>
              <a:gd name="T88" fmla="*/ 2316 w 3788"/>
              <a:gd name="T89" fmla="*/ 1310 h 2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88" h="2144">
                <a:moveTo>
                  <a:pt x="3788" y="1074"/>
                </a:moveTo>
                <a:cubicBezTo>
                  <a:pt x="3788" y="1070"/>
                  <a:pt x="3788" y="1070"/>
                  <a:pt x="3788" y="1070"/>
                </a:cubicBezTo>
                <a:cubicBezTo>
                  <a:pt x="3788" y="1005"/>
                  <a:pt x="3735" y="952"/>
                  <a:pt x="3670" y="952"/>
                </a:cubicBezTo>
                <a:cubicBezTo>
                  <a:pt x="2942" y="952"/>
                  <a:pt x="2942" y="952"/>
                  <a:pt x="2942" y="952"/>
                </a:cubicBezTo>
                <a:cubicBezTo>
                  <a:pt x="2877" y="952"/>
                  <a:pt x="2824" y="899"/>
                  <a:pt x="2824" y="834"/>
                </a:cubicBezTo>
                <a:cubicBezTo>
                  <a:pt x="2824" y="834"/>
                  <a:pt x="2824" y="834"/>
                  <a:pt x="2824" y="834"/>
                </a:cubicBezTo>
                <a:cubicBezTo>
                  <a:pt x="2824" y="769"/>
                  <a:pt x="2877" y="716"/>
                  <a:pt x="2942" y="716"/>
                </a:cubicBezTo>
                <a:cubicBezTo>
                  <a:pt x="3422" y="716"/>
                  <a:pt x="3422" y="716"/>
                  <a:pt x="3422" y="716"/>
                </a:cubicBezTo>
                <a:cubicBezTo>
                  <a:pt x="3487" y="716"/>
                  <a:pt x="3540" y="663"/>
                  <a:pt x="3540" y="598"/>
                </a:cubicBezTo>
                <a:cubicBezTo>
                  <a:pt x="3540" y="594"/>
                  <a:pt x="3540" y="594"/>
                  <a:pt x="3540" y="594"/>
                </a:cubicBezTo>
                <a:cubicBezTo>
                  <a:pt x="3540" y="529"/>
                  <a:pt x="3487" y="476"/>
                  <a:pt x="3422" y="476"/>
                </a:cubicBezTo>
                <a:cubicBezTo>
                  <a:pt x="3186" y="476"/>
                  <a:pt x="3186" y="476"/>
                  <a:pt x="3186" y="476"/>
                </a:cubicBezTo>
                <a:cubicBezTo>
                  <a:pt x="3121" y="476"/>
                  <a:pt x="3068" y="423"/>
                  <a:pt x="3068" y="358"/>
                </a:cubicBezTo>
                <a:cubicBezTo>
                  <a:pt x="3068" y="354"/>
                  <a:pt x="3068" y="354"/>
                  <a:pt x="3068" y="354"/>
                </a:cubicBezTo>
                <a:cubicBezTo>
                  <a:pt x="3068" y="289"/>
                  <a:pt x="3121" y="236"/>
                  <a:pt x="3186" y="236"/>
                </a:cubicBezTo>
                <a:cubicBezTo>
                  <a:pt x="3194" y="236"/>
                  <a:pt x="3194" y="236"/>
                  <a:pt x="3194" y="236"/>
                </a:cubicBezTo>
                <a:cubicBezTo>
                  <a:pt x="3259" y="236"/>
                  <a:pt x="3312" y="183"/>
                  <a:pt x="3312" y="118"/>
                </a:cubicBezTo>
                <a:cubicBezTo>
                  <a:pt x="3312" y="118"/>
                  <a:pt x="3312" y="118"/>
                  <a:pt x="3312" y="118"/>
                </a:cubicBezTo>
                <a:cubicBezTo>
                  <a:pt x="3312" y="53"/>
                  <a:pt x="3259" y="0"/>
                  <a:pt x="3194" y="0"/>
                </a:cubicBezTo>
                <a:cubicBezTo>
                  <a:pt x="1346" y="0"/>
                  <a:pt x="1346" y="0"/>
                  <a:pt x="1346" y="0"/>
                </a:cubicBezTo>
                <a:cubicBezTo>
                  <a:pt x="1281" y="0"/>
                  <a:pt x="1228" y="53"/>
                  <a:pt x="1228" y="118"/>
                </a:cubicBezTo>
                <a:cubicBezTo>
                  <a:pt x="1228" y="118"/>
                  <a:pt x="1228" y="118"/>
                  <a:pt x="1228" y="118"/>
                </a:cubicBezTo>
                <a:cubicBezTo>
                  <a:pt x="1228" y="183"/>
                  <a:pt x="1175" y="236"/>
                  <a:pt x="1110" y="236"/>
                </a:cubicBezTo>
                <a:cubicBezTo>
                  <a:pt x="534" y="236"/>
                  <a:pt x="534" y="236"/>
                  <a:pt x="534" y="236"/>
                </a:cubicBezTo>
                <a:cubicBezTo>
                  <a:pt x="469" y="236"/>
                  <a:pt x="416" y="289"/>
                  <a:pt x="416" y="354"/>
                </a:cubicBezTo>
                <a:cubicBezTo>
                  <a:pt x="416" y="358"/>
                  <a:pt x="416" y="358"/>
                  <a:pt x="416" y="358"/>
                </a:cubicBezTo>
                <a:cubicBezTo>
                  <a:pt x="416" y="423"/>
                  <a:pt x="469" y="476"/>
                  <a:pt x="534" y="476"/>
                </a:cubicBezTo>
                <a:cubicBezTo>
                  <a:pt x="1622" y="476"/>
                  <a:pt x="1622" y="476"/>
                  <a:pt x="1622" y="476"/>
                </a:cubicBezTo>
                <a:cubicBezTo>
                  <a:pt x="1687" y="476"/>
                  <a:pt x="1740" y="529"/>
                  <a:pt x="1740" y="594"/>
                </a:cubicBezTo>
                <a:cubicBezTo>
                  <a:pt x="1740" y="598"/>
                  <a:pt x="1740" y="598"/>
                  <a:pt x="1740" y="598"/>
                </a:cubicBezTo>
                <a:cubicBezTo>
                  <a:pt x="1740" y="663"/>
                  <a:pt x="1687" y="716"/>
                  <a:pt x="1622" y="716"/>
                </a:cubicBezTo>
                <a:cubicBezTo>
                  <a:pt x="118" y="716"/>
                  <a:pt x="118" y="716"/>
                  <a:pt x="118" y="716"/>
                </a:cubicBezTo>
                <a:cubicBezTo>
                  <a:pt x="53" y="716"/>
                  <a:pt x="0" y="769"/>
                  <a:pt x="0" y="834"/>
                </a:cubicBezTo>
                <a:cubicBezTo>
                  <a:pt x="0" y="834"/>
                  <a:pt x="0" y="834"/>
                  <a:pt x="0" y="834"/>
                </a:cubicBezTo>
                <a:cubicBezTo>
                  <a:pt x="0" y="899"/>
                  <a:pt x="53" y="952"/>
                  <a:pt x="118" y="952"/>
                </a:cubicBezTo>
                <a:cubicBezTo>
                  <a:pt x="926" y="952"/>
                  <a:pt x="926" y="952"/>
                  <a:pt x="926" y="952"/>
                </a:cubicBezTo>
                <a:cubicBezTo>
                  <a:pt x="991" y="952"/>
                  <a:pt x="1044" y="1005"/>
                  <a:pt x="1044" y="1070"/>
                </a:cubicBezTo>
                <a:cubicBezTo>
                  <a:pt x="1044" y="1074"/>
                  <a:pt x="1044" y="1074"/>
                  <a:pt x="1044" y="1074"/>
                </a:cubicBezTo>
                <a:cubicBezTo>
                  <a:pt x="1044" y="1139"/>
                  <a:pt x="991" y="1192"/>
                  <a:pt x="926" y="1192"/>
                </a:cubicBezTo>
                <a:cubicBezTo>
                  <a:pt x="298" y="1192"/>
                  <a:pt x="298" y="1192"/>
                  <a:pt x="298" y="1192"/>
                </a:cubicBezTo>
                <a:cubicBezTo>
                  <a:pt x="233" y="1192"/>
                  <a:pt x="180" y="1245"/>
                  <a:pt x="180" y="1310"/>
                </a:cubicBezTo>
                <a:cubicBezTo>
                  <a:pt x="180" y="1310"/>
                  <a:pt x="180" y="1310"/>
                  <a:pt x="180" y="1310"/>
                </a:cubicBezTo>
                <a:cubicBezTo>
                  <a:pt x="180" y="1375"/>
                  <a:pt x="233" y="1428"/>
                  <a:pt x="298" y="1428"/>
                </a:cubicBezTo>
                <a:cubicBezTo>
                  <a:pt x="854" y="1428"/>
                  <a:pt x="854" y="1428"/>
                  <a:pt x="854" y="1428"/>
                </a:cubicBezTo>
                <a:cubicBezTo>
                  <a:pt x="919" y="1428"/>
                  <a:pt x="972" y="1481"/>
                  <a:pt x="972" y="1546"/>
                </a:cubicBezTo>
                <a:cubicBezTo>
                  <a:pt x="972" y="1550"/>
                  <a:pt x="972" y="1550"/>
                  <a:pt x="972" y="1550"/>
                </a:cubicBezTo>
                <a:cubicBezTo>
                  <a:pt x="972" y="1615"/>
                  <a:pt x="919" y="1668"/>
                  <a:pt x="854" y="1668"/>
                </a:cubicBezTo>
                <a:cubicBezTo>
                  <a:pt x="694" y="1668"/>
                  <a:pt x="694" y="1668"/>
                  <a:pt x="694" y="1668"/>
                </a:cubicBezTo>
                <a:cubicBezTo>
                  <a:pt x="629" y="1668"/>
                  <a:pt x="576" y="1721"/>
                  <a:pt x="576" y="1786"/>
                </a:cubicBezTo>
                <a:cubicBezTo>
                  <a:pt x="576" y="1786"/>
                  <a:pt x="576" y="1786"/>
                  <a:pt x="576" y="1786"/>
                </a:cubicBezTo>
                <a:cubicBezTo>
                  <a:pt x="576" y="1851"/>
                  <a:pt x="629" y="1904"/>
                  <a:pt x="694" y="1904"/>
                </a:cubicBezTo>
                <a:cubicBezTo>
                  <a:pt x="1074" y="1904"/>
                  <a:pt x="1074" y="1904"/>
                  <a:pt x="1074" y="1904"/>
                </a:cubicBezTo>
                <a:cubicBezTo>
                  <a:pt x="1139" y="1904"/>
                  <a:pt x="1192" y="1957"/>
                  <a:pt x="1192" y="2022"/>
                </a:cubicBezTo>
                <a:cubicBezTo>
                  <a:pt x="1192" y="2026"/>
                  <a:pt x="1192" y="2026"/>
                  <a:pt x="1192" y="2026"/>
                </a:cubicBezTo>
                <a:cubicBezTo>
                  <a:pt x="1192" y="2091"/>
                  <a:pt x="1245" y="2144"/>
                  <a:pt x="1310" y="2144"/>
                </a:cubicBezTo>
                <a:cubicBezTo>
                  <a:pt x="2742" y="2144"/>
                  <a:pt x="2742" y="2144"/>
                  <a:pt x="2742" y="2144"/>
                </a:cubicBezTo>
                <a:cubicBezTo>
                  <a:pt x="2807" y="2144"/>
                  <a:pt x="2860" y="2091"/>
                  <a:pt x="2860" y="2026"/>
                </a:cubicBezTo>
                <a:cubicBezTo>
                  <a:pt x="2860" y="2022"/>
                  <a:pt x="2860" y="2022"/>
                  <a:pt x="2860" y="2022"/>
                </a:cubicBezTo>
                <a:cubicBezTo>
                  <a:pt x="2860" y="1957"/>
                  <a:pt x="2807" y="1904"/>
                  <a:pt x="2742" y="1904"/>
                </a:cubicBezTo>
                <a:cubicBezTo>
                  <a:pt x="2482" y="1904"/>
                  <a:pt x="2482" y="1904"/>
                  <a:pt x="2482" y="1904"/>
                </a:cubicBezTo>
                <a:cubicBezTo>
                  <a:pt x="2417" y="1904"/>
                  <a:pt x="2364" y="1851"/>
                  <a:pt x="2364" y="1786"/>
                </a:cubicBezTo>
                <a:cubicBezTo>
                  <a:pt x="2364" y="1786"/>
                  <a:pt x="2364" y="1786"/>
                  <a:pt x="2364" y="1786"/>
                </a:cubicBezTo>
                <a:cubicBezTo>
                  <a:pt x="2364" y="1721"/>
                  <a:pt x="2417" y="1668"/>
                  <a:pt x="2482" y="1668"/>
                </a:cubicBezTo>
                <a:cubicBezTo>
                  <a:pt x="3166" y="1668"/>
                  <a:pt x="3166" y="1668"/>
                  <a:pt x="3166" y="1668"/>
                </a:cubicBezTo>
                <a:cubicBezTo>
                  <a:pt x="3231" y="1668"/>
                  <a:pt x="3284" y="1615"/>
                  <a:pt x="3284" y="1550"/>
                </a:cubicBezTo>
                <a:cubicBezTo>
                  <a:pt x="3284" y="1546"/>
                  <a:pt x="3284" y="1546"/>
                  <a:pt x="3284" y="1546"/>
                </a:cubicBezTo>
                <a:cubicBezTo>
                  <a:pt x="3284" y="1481"/>
                  <a:pt x="3231" y="1428"/>
                  <a:pt x="3166" y="1428"/>
                </a:cubicBezTo>
                <a:cubicBezTo>
                  <a:pt x="2998" y="1428"/>
                  <a:pt x="2998" y="1428"/>
                  <a:pt x="2998" y="1428"/>
                </a:cubicBezTo>
                <a:cubicBezTo>
                  <a:pt x="2933" y="1428"/>
                  <a:pt x="2880" y="1375"/>
                  <a:pt x="2880" y="1310"/>
                </a:cubicBezTo>
                <a:cubicBezTo>
                  <a:pt x="2880" y="1310"/>
                  <a:pt x="2880" y="1310"/>
                  <a:pt x="2880" y="1310"/>
                </a:cubicBezTo>
                <a:cubicBezTo>
                  <a:pt x="2880" y="1245"/>
                  <a:pt x="2933" y="1192"/>
                  <a:pt x="2998" y="1192"/>
                </a:cubicBezTo>
                <a:cubicBezTo>
                  <a:pt x="3670" y="1192"/>
                  <a:pt x="3670" y="1192"/>
                  <a:pt x="3670" y="1192"/>
                </a:cubicBezTo>
                <a:cubicBezTo>
                  <a:pt x="3735" y="1192"/>
                  <a:pt x="3788" y="1139"/>
                  <a:pt x="3788" y="1074"/>
                </a:cubicBezTo>
                <a:close/>
                <a:moveTo>
                  <a:pt x="2518" y="236"/>
                </a:moveTo>
                <a:cubicBezTo>
                  <a:pt x="2574" y="236"/>
                  <a:pt x="2574" y="236"/>
                  <a:pt x="2574" y="236"/>
                </a:cubicBezTo>
                <a:cubicBezTo>
                  <a:pt x="2639" y="236"/>
                  <a:pt x="2692" y="289"/>
                  <a:pt x="2692" y="354"/>
                </a:cubicBezTo>
                <a:cubicBezTo>
                  <a:pt x="2692" y="358"/>
                  <a:pt x="2692" y="358"/>
                  <a:pt x="2692" y="358"/>
                </a:cubicBezTo>
                <a:cubicBezTo>
                  <a:pt x="2692" y="423"/>
                  <a:pt x="2639" y="476"/>
                  <a:pt x="2574" y="476"/>
                </a:cubicBezTo>
                <a:cubicBezTo>
                  <a:pt x="2518" y="476"/>
                  <a:pt x="2518" y="476"/>
                  <a:pt x="2518" y="476"/>
                </a:cubicBezTo>
                <a:cubicBezTo>
                  <a:pt x="2453" y="476"/>
                  <a:pt x="2400" y="423"/>
                  <a:pt x="2400" y="358"/>
                </a:cubicBezTo>
                <a:cubicBezTo>
                  <a:pt x="2400" y="354"/>
                  <a:pt x="2400" y="354"/>
                  <a:pt x="2400" y="354"/>
                </a:cubicBezTo>
                <a:cubicBezTo>
                  <a:pt x="2400" y="289"/>
                  <a:pt x="2453" y="236"/>
                  <a:pt x="2518" y="236"/>
                </a:cubicBezTo>
                <a:close/>
                <a:moveTo>
                  <a:pt x="2198" y="1428"/>
                </a:moveTo>
                <a:cubicBezTo>
                  <a:pt x="1974" y="1428"/>
                  <a:pt x="1974" y="1428"/>
                  <a:pt x="1974" y="1428"/>
                </a:cubicBezTo>
                <a:cubicBezTo>
                  <a:pt x="1909" y="1428"/>
                  <a:pt x="1856" y="1375"/>
                  <a:pt x="1856" y="1310"/>
                </a:cubicBezTo>
                <a:cubicBezTo>
                  <a:pt x="1856" y="1310"/>
                  <a:pt x="1856" y="1310"/>
                  <a:pt x="1856" y="1310"/>
                </a:cubicBezTo>
                <a:cubicBezTo>
                  <a:pt x="1856" y="1245"/>
                  <a:pt x="1909" y="1192"/>
                  <a:pt x="1974" y="1192"/>
                </a:cubicBezTo>
                <a:cubicBezTo>
                  <a:pt x="2198" y="1192"/>
                  <a:pt x="2198" y="1192"/>
                  <a:pt x="2198" y="1192"/>
                </a:cubicBezTo>
                <a:cubicBezTo>
                  <a:pt x="2263" y="1192"/>
                  <a:pt x="2316" y="1245"/>
                  <a:pt x="2316" y="1310"/>
                </a:cubicBezTo>
                <a:cubicBezTo>
                  <a:pt x="2316" y="1310"/>
                  <a:pt x="2316" y="1310"/>
                  <a:pt x="2316" y="1310"/>
                </a:cubicBezTo>
                <a:cubicBezTo>
                  <a:pt x="2316" y="1375"/>
                  <a:pt x="2263" y="1428"/>
                  <a:pt x="2198" y="1428"/>
                </a:cubicBezTo>
                <a:close/>
              </a:path>
            </a:pathLst>
          </a:custGeom>
          <a:gradFill>
            <a:gsLst>
              <a:gs pos="0">
                <a:srgbClr val="FFC000"/>
              </a:gs>
              <a:gs pos="100000">
                <a:srgbClr val="FB9D97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PA_库_任意多边形 190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flipH="1">
            <a:off x="-91748" y="4596690"/>
            <a:ext cx="3469786" cy="1957592"/>
          </a:xfrm>
          <a:custGeom>
            <a:avLst/>
            <a:gdLst>
              <a:gd name="T0" fmla="*/ 3788 w 3788"/>
              <a:gd name="T1" fmla="*/ 1070 h 2144"/>
              <a:gd name="T2" fmla="*/ 2942 w 3788"/>
              <a:gd name="T3" fmla="*/ 952 h 2144"/>
              <a:gd name="T4" fmla="*/ 2824 w 3788"/>
              <a:gd name="T5" fmla="*/ 834 h 2144"/>
              <a:gd name="T6" fmla="*/ 3422 w 3788"/>
              <a:gd name="T7" fmla="*/ 716 h 2144"/>
              <a:gd name="T8" fmla="*/ 3540 w 3788"/>
              <a:gd name="T9" fmla="*/ 594 h 2144"/>
              <a:gd name="T10" fmla="*/ 3186 w 3788"/>
              <a:gd name="T11" fmla="*/ 476 h 2144"/>
              <a:gd name="T12" fmla="*/ 3068 w 3788"/>
              <a:gd name="T13" fmla="*/ 354 h 2144"/>
              <a:gd name="T14" fmla="*/ 3194 w 3788"/>
              <a:gd name="T15" fmla="*/ 236 h 2144"/>
              <a:gd name="T16" fmla="*/ 3312 w 3788"/>
              <a:gd name="T17" fmla="*/ 118 h 2144"/>
              <a:gd name="T18" fmla="*/ 1346 w 3788"/>
              <a:gd name="T19" fmla="*/ 0 h 2144"/>
              <a:gd name="T20" fmla="*/ 1228 w 3788"/>
              <a:gd name="T21" fmla="*/ 118 h 2144"/>
              <a:gd name="T22" fmla="*/ 534 w 3788"/>
              <a:gd name="T23" fmla="*/ 236 h 2144"/>
              <a:gd name="T24" fmla="*/ 416 w 3788"/>
              <a:gd name="T25" fmla="*/ 358 h 2144"/>
              <a:gd name="T26" fmla="*/ 1622 w 3788"/>
              <a:gd name="T27" fmla="*/ 476 h 2144"/>
              <a:gd name="T28" fmla="*/ 1740 w 3788"/>
              <a:gd name="T29" fmla="*/ 598 h 2144"/>
              <a:gd name="T30" fmla="*/ 118 w 3788"/>
              <a:gd name="T31" fmla="*/ 716 h 2144"/>
              <a:gd name="T32" fmla="*/ 0 w 3788"/>
              <a:gd name="T33" fmla="*/ 834 h 2144"/>
              <a:gd name="T34" fmla="*/ 926 w 3788"/>
              <a:gd name="T35" fmla="*/ 952 h 2144"/>
              <a:gd name="T36" fmla="*/ 1044 w 3788"/>
              <a:gd name="T37" fmla="*/ 1074 h 2144"/>
              <a:gd name="T38" fmla="*/ 298 w 3788"/>
              <a:gd name="T39" fmla="*/ 1192 h 2144"/>
              <a:gd name="T40" fmla="*/ 180 w 3788"/>
              <a:gd name="T41" fmla="*/ 1310 h 2144"/>
              <a:gd name="T42" fmla="*/ 854 w 3788"/>
              <a:gd name="T43" fmla="*/ 1428 h 2144"/>
              <a:gd name="T44" fmla="*/ 972 w 3788"/>
              <a:gd name="T45" fmla="*/ 1550 h 2144"/>
              <a:gd name="T46" fmla="*/ 694 w 3788"/>
              <a:gd name="T47" fmla="*/ 1668 h 2144"/>
              <a:gd name="T48" fmla="*/ 576 w 3788"/>
              <a:gd name="T49" fmla="*/ 1786 h 2144"/>
              <a:gd name="T50" fmla="*/ 1074 w 3788"/>
              <a:gd name="T51" fmla="*/ 1904 h 2144"/>
              <a:gd name="T52" fmla="*/ 1192 w 3788"/>
              <a:gd name="T53" fmla="*/ 2026 h 2144"/>
              <a:gd name="T54" fmla="*/ 2742 w 3788"/>
              <a:gd name="T55" fmla="*/ 2144 h 2144"/>
              <a:gd name="T56" fmla="*/ 2860 w 3788"/>
              <a:gd name="T57" fmla="*/ 2022 h 2144"/>
              <a:gd name="T58" fmla="*/ 2482 w 3788"/>
              <a:gd name="T59" fmla="*/ 1904 h 2144"/>
              <a:gd name="T60" fmla="*/ 2364 w 3788"/>
              <a:gd name="T61" fmla="*/ 1786 h 2144"/>
              <a:gd name="T62" fmla="*/ 3166 w 3788"/>
              <a:gd name="T63" fmla="*/ 1668 h 2144"/>
              <a:gd name="T64" fmla="*/ 3284 w 3788"/>
              <a:gd name="T65" fmla="*/ 1546 h 2144"/>
              <a:gd name="T66" fmla="*/ 2998 w 3788"/>
              <a:gd name="T67" fmla="*/ 1428 h 2144"/>
              <a:gd name="T68" fmla="*/ 2880 w 3788"/>
              <a:gd name="T69" fmla="*/ 1310 h 2144"/>
              <a:gd name="T70" fmla="*/ 3670 w 3788"/>
              <a:gd name="T71" fmla="*/ 1192 h 2144"/>
              <a:gd name="T72" fmla="*/ 2518 w 3788"/>
              <a:gd name="T73" fmla="*/ 236 h 2144"/>
              <a:gd name="T74" fmla="*/ 2692 w 3788"/>
              <a:gd name="T75" fmla="*/ 354 h 2144"/>
              <a:gd name="T76" fmla="*/ 2574 w 3788"/>
              <a:gd name="T77" fmla="*/ 476 h 2144"/>
              <a:gd name="T78" fmla="*/ 2400 w 3788"/>
              <a:gd name="T79" fmla="*/ 358 h 2144"/>
              <a:gd name="T80" fmla="*/ 2518 w 3788"/>
              <a:gd name="T81" fmla="*/ 236 h 2144"/>
              <a:gd name="T82" fmla="*/ 1974 w 3788"/>
              <a:gd name="T83" fmla="*/ 1428 h 2144"/>
              <a:gd name="T84" fmla="*/ 1856 w 3788"/>
              <a:gd name="T85" fmla="*/ 1310 h 2144"/>
              <a:gd name="T86" fmla="*/ 2198 w 3788"/>
              <a:gd name="T87" fmla="*/ 1192 h 2144"/>
              <a:gd name="T88" fmla="*/ 2316 w 3788"/>
              <a:gd name="T89" fmla="*/ 1310 h 2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88" h="2144">
                <a:moveTo>
                  <a:pt x="3788" y="1074"/>
                </a:moveTo>
                <a:cubicBezTo>
                  <a:pt x="3788" y="1070"/>
                  <a:pt x="3788" y="1070"/>
                  <a:pt x="3788" y="1070"/>
                </a:cubicBezTo>
                <a:cubicBezTo>
                  <a:pt x="3788" y="1005"/>
                  <a:pt x="3735" y="952"/>
                  <a:pt x="3670" y="952"/>
                </a:cubicBezTo>
                <a:cubicBezTo>
                  <a:pt x="2942" y="952"/>
                  <a:pt x="2942" y="952"/>
                  <a:pt x="2942" y="952"/>
                </a:cubicBezTo>
                <a:cubicBezTo>
                  <a:pt x="2877" y="952"/>
                  <a:pt x="2824" y="899"/>
                  <a:pt x="2824" y="834"/>
                </a:cubicBezTo>
                <a:cubicBezTo>
                  <a:pt x="2824" y="834"/>
                  <a:pt x="2824" y="834"/>
                  <a:pt x="2824" y="834"/>
                </a:cubicBezTo>
                <a:cubicBezTo>
                  <a:pt x="2824" y="769"/>
                  <a:pt x="2877" y="716"/>
                  <a:pt x="2942" y="716"/>
                </a:cubicBezTo>
                <a:cubicBezTo>
                  <a:pt x="3422" y="716"/>
                  <a:pt x="3422" y="716"/>
                  <a:pt x="3422" y="716"/>
                </a:cubicBezTo>
                <a:cubicBezTo>
                  <a:pt x="3487" y="716"/>
                  <a:pt x="3540" y="663"/>
                  <a:pt x="3540" y="598"/>
                </a:cubicBezTo>
                <a:cubicBezTo>
                  <a:pt x="3540" y="594"/>
                  <a:pt x="3540" y="594"/>
                  <a:pt x="3540" y="594"/>
                </a:cubicBezTo>
                <a:cubicBezTo>
                  <a:pt x="3540" y="529"/>
                  <a:pt x="3487" y="476"/>
                  <a:pt x="3422" y="476"/>
                </a:cubicBezTo>
                <a:cubicBezTo>
                  <a:pt x="3186" y="476"/>
                  <a:pt x="3186" y="476"/>
                  <a:pt x="3186" y="476"/>
                </a:cubicBezTo>
                <a:cubicBezTo>
                  <a:pt x="3121" y="476"/>
                  <a:pt x="3068" y="423"/>
                  <a:pt x="3068" y="358"/>
                </a:cubicBezTo>
                <a:cubicBezTo>
                  <a:pt x="3068" y="354"/>
                  <a:pt x="3068" y="354"/>
                  <a:pt x="3068" y="354"/>
                </a:cubicBezTo>
                <a:cubicBezTo>
                  <a:pt x="3068" y="289"/>
                  <a:pt x="3121" y="236"/>
                  <a:pt x="3186" y="236"/>
                </a:cubicBezTo>
                <a:cubicBezTo>
                  <a:pt x="3194" y="236"/>
                  <a:pt x="3194" y="236"/>
                  <a:pt x="3194" y="236"/>
                </a:cubicBezTo>
                <a:cubicBezTo>
                  <a:pt x="3259" y="236"/>
                  <a:pt x="3312" y="183"/>
                  <a:pt x="3312" y="118"/>
                </a:cubicBezTo>
                <a:cubicBezTo>
                  <a:pt x="3312" y="118"/>
                  <a:pt x="3312" y="118"/>
                  <a:pt x="3312" y="118"/>
                </a:cubicBezTo>
                <a:cubicBezTo>
                  <a:pt x="3312" y="53"/>
                  <a:pt x="3259" y="0"/>
                  <a:pt x="3194" y="0"/>
                </a:cubicBezTo>
                <a:cubicBezTo>
                  <a:pt x="1346" y="0"/>
                  <a:pt x="1346" y="0"/>
                  <a:pt x="1346" y="0"/>
                </a:cubicBezTo>
                <a:cubicBezTo>
                  <a:pt x="1281" y="0"/>
                  <a:pt x="1228" y="53"/>
                  <a:pt x="1228" y="118"/>
                </a:cubicBezTo>
                <a:cubicBezTo>
                  <a:pt x="1228" y="118"/>
                  <a:pt x="1228" y="118"/>
                  <a:pt x="1228" y="118"/>
                </a:cubicBezTo>
                <a:cubicBezTo>
                  <a:pt x="1228" y="183"/>
                  <a:pt x="1175" y="236"/>
                  <a:pt x="1110" y="236"/>
                </a:cubicBezTo>
                <a:cubicBezTo>
                  <a:pt x="534" y="236"/>
                  <a:pt x="534" y="236"/>
                  <a:pt x="534" y="236"/>
                </a:cubicBezTo>
                <a:cubicBezTo>
                  <a:pt x="469" y="236"/>
                  <a:pt x="416" y="289"/>
                  <a:pt x="416" y="354"/>
                </a:cubicBezTo>
                <a:cubicBezTo>
                  <a:pt x="416" y="358"/>
                  <a:pt x="416" y="358"/>
                  <a:pt x="416" y="358"/>
                </a:cubicBezTo>
                <a:cubicBezTo>
                  <a:pt x="416" y="423"/>
                  <a:pt x="469" y="476"/>
                  <a:pt x="534" y="476"/>
                </a:cubicBezTo>
                <a:cubicBezTo>
                  <a:pt x="1622" y="476"/>
                  <a:pt x="1622" y="476"/>
                  <a:pt x="1622" y="476"/>
                </a:cubicBezTo>
                <a:cubicBezTo>
                  <a:pt x="1687" y="476"/>
                  <a:pt x="1740" y="529"/>
                  <a:pt x="1740" y="594"/>
                </a:cubicBezTo>
                <a:cubicBezTo>
                  <a:pt x="1740" y="598"/>
                  <a:pt x="1740" y="598"/>
                  <a:pt x="1740" y="598"/>
                </a:cubicBezTo>
                <a:cubicBezTo>
                  <a:pt x="1740" y="663"/>
                  <a:pt x="1687" y="716"/>
                  <a:pt x="1622" y="716"/>
                </a:cubicBezTo>
                <a:cubicBezTo>
                  <a:pt x="118" y="716"/>
                  <a:pt x="118" y="716"/>
                  <a:pt x="118" y="716"/>
                </a:cubicBezTo>
                <a:cubicBezTo>
                  <a:pt x="53" y="716"/>
                  <a:pt x="0" y="769"/>
                  <a:pt x="0" y="834"/>
                </a:cubicBezTo>
                <a:cubicBezTo>
                  <a:pt x="0" y="834"/>
                  <a:pt x="0" y="834"/>
                  <a:pt x="0" y="834"/>
                </a:cubicBezTo>
                <a:cubicBezTo>
                  <a:pt x="0" y="899"/>
                  <a:pt x="53" y="952"/>
                  <a:pt x="118" y="952"/>
                </a:cubicBezTo>
                <a:cubicBezTo>
                  <a:pt x="926" y="952"/>
                  <a:pt x="926" y="952"/>
                  <a:pt x="926" y="952"/>
                </a:cubicBezTo>
                <a:cubicBezTo>
                  <a:pt x="991" y="952"/>
                  <a:pt x="1044" y="1005"/>
                  <a:pt x="1044" y="1070"/>
                </a:cubicBezTo>
                <a:cubicBezTo>
                  <a:pt x="1044" y="1074"/>
                  <a:pt x="1044" y="1074"/>
                  <a:pt x="1044" y="1074"/>
                </a:cubicBezTo>
                <a:cubicBezTo>
                  <a:pt x="1044" y="1139"/>
                  <a:pt x="991" y="1192"/>
                  <a:pt x="926" y="1192"/>
                </a:cubicBezTo>
                <a:cubicBezTo>
                  <a:pt x="298" y="1192"/>
                  <a:pt x="298" y="1192"/>
                  <a:pt x="298" y="1192"/>
                </a:cubicBezTo>
                <a:cubicBezTo>
                  <a:pt x="233" y="1192"/>
                  <a:pt x="180" y="1245"/>
                  <a:pt x="180" y="1310"/>
                </a:cubicBezTo>
                <a:cubicBezTo>
                  <a:pt x="180" y="1310"/>
                  <a:pt x="180" y="1310"/>
                  <a:pt x="180" y="1310"/>
                </a:cubicBezTo>
                <a:cubicBezTo>
                  <a:pt x="180" y="1375"/>
                  <a:pt x="233" y="1428"/>
                  <a:pt x="298" y="1428"/>
                </a:cubicBezTo>
                <a:cubicBezTo>
                  <a:pt x="854" y="1428"/>
                  <a:pt x="854" y="1428"/>
                  <a:pt x="854" y="1428"/>
                </a:cubicBezTo>
                <a:cubicBezTo>
                  <a:pt x="919" y="1428"/>
                  <a:pt x="972" y="1481"/>
                  <a:pt x="972" y="1546"/>
                </a:cubicBezTo>
                <a:cubicBezTo>
                  <a:pt x="972" y="1550"/>
                  <a:pt x="972" y="1550"/>
                  <a:pt x="972" y="1550"/>
                </a:cubicBezTo>
                <a:cubicBezTo>
                  <a:pt x="972" y="1615"/>
                  <a:pt x="919" y="1668"/>
                  <a:pt x="854" y="1668"/>
                </a:cubicBezTo>
                <a:cubicBezTo>
                  <a:pt x="694" y="1668"/>
                  <a:pt x="694" y="1668"/>
                  <a:pt x="694" y="1668"/>
                </a:cubicBezTo>
                <a:cubicBezTo>
                  <a:pt x="629" y="1668"/>
                  <a:pt x="576" y="1721"/>
                  <a:pt x="576" y="1786"/>
                </a:cubicBezTo>
                <a:cubicBezTo>
                  <a:pt x="576" y="1786"/>
                  <a:pt x="576" y="1786"/>
                  <a:pt x="576" y="1786"/>
                </a:cubicBezTo>
                <a:cubicBezTo>
                  <a:pt x="576" y="1851"/>
                  <a:pt x="629" y="1904"/>
                  <a:pt x="694" y="1904"/>
                </a:cubicBezTo>
                <a:cubicBezTo>
                  <a:pt x="1074" y="1904"/>
                  <a:pt x="1074" y="1904"/>
                  <a:pt x="1074" y="1904"/>
                </a:cubicBezTo>
                <a:cubicBezTo>
                  <a:pt x="1139" y="1904"/>
                  <a:pt x="1192" y="1957"/>
                  <a:pt x="1192" y="2022"/>
                </a:cubicBezTo>
                <a:cubicBezTo>
                  <a:pt x="1192" y="2026"/>
                  <a:pt x="1192" y="2026"/>
                  <a:pt x="1192" y="2026"/>
                </a:cubicBezTo>
                <a:cubicBezTo>
                  <a:pt x="1192" y="2091"/>
                  <a:pt x="1245" y="2144"/>
                  <a:pt x="1310" y="2144"/>
                </a:cubicBezTo>
                <a:cubicBezTo>
                  <a:pt x="2742" y="2144"/>
                  <a:pt x="2742" y="2144"/>
                  <a:pt x="2742" y="2144"/>
                </a:cubicBezTo>
                <a:cubicBezTo>
                  <a:pt x="2807" y="2144"/>
                  <a:pt x="2860" y="2091"/>
                  <a:pt x="2860" y="2026"/>
                </a:cubicBezTo>
                <a:cubicBezTo>
                  <a:pt x="2860" y="2022"/>
                  <a:pt x="2860" y="2022"/>
                  <a:pt x="2860" y="2022"/>
                </a:cubicBezTo>
                <a:cubicBezTo>
                  <a:pt x="2860" y="1957"/>
                  <a:pt x="2807" y="1904"/>
                  <a:pt x="2742" y="1904"/>
                </a:cubicBezTo>
                <a:cubicBezTo>
                  <a:pt x="2482" y="1904"/>
                  <a:pt x="2482" y="1904"/>
                  <a:pt x="2482" y="1904"/>
                </a:cubicBezTo>
                <a:cubicBezTo>
                  <a:pt x="2417" y="1904"/>
                  <a:pt x="2364" y="1851"/>
                  <a:pt x="2364" y="1786"/>
                </a:cubicBezTo>
                <a:cubicBezTo>
                  <a:pt x="2364" y="1786"/>
                  <a:pt x="2364" y="1786"/>
                  <a:pt x="2364" y="1786"/>
                </a:cubicBezTo>
                <a:cubicBezTo>
                  <a:pt x="2364" y="1721"/>
                  <a:pt x="2417" y="1668"/>
                  <a:pt x="2482" y="1668"/>
                </a:cubicBezTo>
                <a:cubicBezTo>
                  <a:pt x="3166" y="1668"/>
                  <a:pt x="3166" y="1668"/>
                  <a:pt x="3166" y="1668"/>
                </a:cubicBezTo>
                <a:cubicBezTo>
                  <a:pt x="3231" y="1668"/>
                  <a:pt x="3284" y="1615"/>
                  <a:pt x="3284" y="1550"/>
                </a:cubicBezTo>
                <a:cubicBezTo>
                  <a:pt x="3284" y="1546"/>
                  <a:pt x="3284" y="1546"/>
                  <a:pt x="3284" y="1546"/>
                </a:cubicBezTo>
                <a:cubicBezTo>
                  <a:pt x="3284" y="1481"/>
                  <a:pt x="3231" y="1428"/>
                  <a:pt x="3166" y="1428"/>
                </a:cubicBezTo>
                <a:cubicBezTo>
                  <a:pt x="2998" y="1428"/>
                  <a:pt x="2998" y="1428"/>
                  <a:pt x="2998" y="1428"/>
                </a:cubicBezTo>
                <a:cubicBezTo>
                  <a:pt x="2933" y="1428"/>
                  <a:pt x="2880" y="1375"/>
                  <a:pt x="2880" y="1310"/>
                </a:cubicBezTo>
                <a:cubicBezTo>
                  <a:pt x="2880" y="1310"/>
                  <a:pt x="2880" y="1310"/>
                  <a:pt x="2880" y="1310"/>
                </a:cubicBezTo>
                <a:cubicBezTo>
                  <a:pt x="2880" y="1245"/>
                  <a:pt x="2933" y="1192"/>
                  <a:pt x="2998" y="1192"/>
                </a:cubicBezTo>
                <a:cubicBezTo>
                  <a:pt x="3670" y="1192"/>
                  <a:pt x="3670" y="1192"/>
                  <a:pt x="3670" y="1192"/>
                </a:cubicBezTo>
                <a:cubicBezTo>
                  <a:pt x="3735" y="1192"/>
                  <a:pt x="3788" y="1139"/>
                  <a:pt x="3788" y="1074"/>
                </a:cubicBezTo>
                <a:close/>
                <a:moveTo>
                  <a:pt x="2518" y="236"/>
                </a:moveTo>
                <a:cubicBezTo>
                  <a:pt x="2574" y="236"/>
                  <a:pt x="2574" y="236"/>
                  <a:pt x="2574" y="236"/>
                </a:cubicBezTo>
                <a:cubicBezTo>
                  <a:pt x="2639" y="236"/>
                  <a:pt x="2692" y="289"/>
                  <a:pt x="2692" y="354"/>
                </a:cubicBezTo>
                <a:cubicBezTo>
                  <a:pt x="2692" y="358"/>
                  <a:pt x="2692" y="358"/>
                  <a:pt x="2692" y="358"/>
                </a:cubicBezTo>
                <a:cubicBezTo>
                  <a:pt x="2692" y="423"/>
                  <a:pt x="2639" y="476"/>
                  <a:pt x="2574" y="476"/>
                </a:cubicBezTo>
                <a:cubicBezTo>
                  <a:pt x="2518" y="476"/>
                  <a:pt x="2518" y="476"/>
                  <a:pt x="2518" y="476"/>
                </a:cubicBezTo>
                <a:cubicBezTo>
                  <a:pt x="2453" y="476"/>
                  <a:pt x="2400" y="423"/>
                  <a:pt x="2400" y="358"/>
                </a:cubicBezTo>
                <a:cubicBezTo>
                  <a:pt x="2400" y="354"/>
                  <a:pt x="2400" y="354"/>
                  <a:pt x="2400" y="354"/>
                </a:cubicBezTo>
                <a:cubicBezTo>
                  <a:pt x="2400" y="289"/>
                  <a:pt x="2453" y="236"/>
                  <a:pt x="2518" y="236"/>
                </a:cubicBezTo>
                <a:close/>
                <a:moveTo>
                  <a:pt x="2198" y="1428"/>
                </a:moveTo>
                <a:cubicBezTo>
                  <a:pt x="1974" y="1428"/>
                  <a:pt x="1974" y="1428"/>
                  <a:pt x="1974" y="1428"/>
                </a:cubicBezTo>
                <a:cubicBezTo>
                  <a:pt x="1909" y="1428"/>
                  <a:pt x="1856" y="1375"/>
                  <a:pt x="1856" y="1310"/>
                </a:cubicBezTo>
                <a:cubicBezTo>
                  <a:pt x="1856" y="1310"/>
                  <a:pt x="1856" y="1310"/>
                  <a:pt x="1856" y="1310"/>
                </a:cubicBezTo>
                <a:cubicBezTo>
                  <a:pt x="1856" y="1245"/>
                  <a:pt x="1909" y="1192"/>
                  <a:pt x="1974" y="1192"/>
                </a:cubicBezTo>
                <a:cubicBezTo>
                  <a:pt x="2198" y="1192"/>
                  <a:pt x="2198" y="1192"/>
                  <a:pt x="2198" y="1192"/>
                </a:cubicBezTo>
                <a:cubicBezTo>
                  <a:pt x="2263" y="1192"/>
                  <a:pt x="2316" y="1245"/>
                  <a:pt x="2316" y="1310"/>
                </a:cubicBezTo>
                <a:cubicBezTo>
                  <a:pt x="2316" y="1310"/>
                  <a:pt x="2316" y="1310"/>
                  <a:pt x="2316" y="1310"/>
                </a:cubicBezTo>
                <a:cubicBezTo>
                  <a:pt x="2316" y="1375"/>
                  <a:pt x="2263" y="1428"/>
                  <a:pt x="2198" y="1428"/>
                </a:cubicBezTo>
                <a:close/>
              </a:path>
            </a:pathLst>
          </a:custGeom>
          <a:gradFill>
            <a:gsLst>
              <a:gs pos="0">
                <a:srgbClr val="FFC000"/>
              </a:gs>
              <a:gs pos="100000">
                <a:srgbClr val="FB9D97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PA_库_任意多边形 19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8610859" y="581743"/>
            <a:ext cx="3469786" cy="1957592"/>
          </a:xfrm>
          <a:custGeom>
            <a:avLst/>
            <a:gdLst>
              <a:gd name="T0" fmla="*/ 3788 w 3788"/>
              <a:gd name="T1" fmla="*/ 1070 h 2144"/>
              <a:gd name="T2" fmla="*/ 2942 w 3788"/>
              <a:gd name="T3" fmla="*/ 952 h 2144"/>
              <a:gd name="T4" fmla="*/ 2824 w 3788"/>
              <a:gd name="T5" fmla="*/ 834 h 2144"/>
              <a:gd name="T6" fmla="*/ 3422 w 3788"/>
              <a:gd name="T7" fmla="*/ 716 h 2144"/>
              <a:gd name="T8" fmla="*/ 3540 w 3788"/>
              <a:gd name="T9" fmla="*/ 594 h 2144"/>
              <a:gd name="T10" fmla="*/ 3186 w 3788"/>
              <a:gd name="T11" fmla="*/ 476 h 2144"/>
              <a:gd name="T12" fmla="*/ 3068 w 3788"/>
              <a:gd name="T13" fmla="*/ 354 h 2144"/>
              <a:gd name="T14" fmla="*/ 3194 w 3788"/>
              <a:gd name="T15" fmla="*/ 236 h 2144"/>
              <a:gd name="T16" fmla="*/ 3312 w 3788"/>
              <a:gd name="T17" fmla="*/ 118 h 2144"/>
              <a:gd name="T18" fmla="*/ 1346 w 3788"/>
              <a:gd name="T19" fmla="*/ 0 h 2144"/>
              <a:gd name="T20" fmla="*/ 1228 w 3788"/>
              <a:gd name="T21" fmla="*/ 118 h 2144"/>
              <a:gd name="T22" fmla="*/ 534 w 3788"/>
              <a:gd name="T23" fmla="*/ 236 h 2144"/>
              <a:gd name="T24" fmla="*/ 416 w 3788"/>
              <a:gd name="T25" fmla="*/ 358 h 2144"/>
              <a:gd name="T26" fmla="*/ 1622 w 3788"/>
              <a:gd name="T27" fmla="*/ 476 h 2144"/>
              <a:gd name="T28" fmla="*/ 1740 w 3788"/>
              <a:gd name="T29" fmla="*/ 598 h 2144"/>
              <a:gd name="T30" fmla="*/ 118 w 3788"/>
              <a:gd name="T31" fmla="*/ 716 h 2144"/>
              <a:gd name="T32" fmla="*/ 0 w 3788"/>
              <a:gd name="T33" fmla="*/ 834 h 2144"/>
              <a:gd name="T34" fmla="*/ 926 w 3788"/>
              <a:gd name="T35" fmla="*/ 952 h 2144"/>
              <a:gd name="T36" fmla="*/ 1044 w 3788"/>
              <a:gd name="T37" fmla="*/ 1074 h 2144"/>
              <a:gd name="T38" fmla="*/ 298 w 3788"/>
              <a:gd name="T39" fmla="*/ 1192 h 2144"/>
              <a:gd name="T40" fmla="*/ 180 w 3788"/>
              <a:gd name="T41" fmla="*/ 1310 h 2144"/>
              <a:gd name="T42" fmla="*/ 854 w 3788"/>
              <a:gd name="T43" fmla="*/ 1428 h 2144"/>
              <a:gd name="T44" fmla="*/ 972 w 3788"/>
              <a:gd name="T45" fmla="*/ 1550 h 2144"/>
              <a:gd name="T46" fmla="*/ 694 w 3788"/>
              <a:gd name="T47" fmla="*/ 1668 h 2144"/>
              <a:gd name="T48" fmla="*/ 576 w 3788"/>
              <a:gd name="T49" fmla="*/ 1786 h 2144"/>
              <a:gd name="T50" fmla="*/ 1074 w 3788"/>
              <a:gd name="T51" fmla="*/ 1904 h 2144"/>
              <a:gd name="T52" fmla="*/ 1192 w 3788"/>
              <a:gd name="T53" fmla="*/ 2026 h 2144"/>
              <a:gd name="T54" fmla="*/ 2742 w 3788"/>
              <a:gd name="T55" fmla="*/ 2144 h 2144"/>
              <a:gd name="T56" fmla="*/ 2860 w 3788"/>
              <a:gd name="T57" fmla="*/ 2022 h 2144"/>
              <a:gd name="T58" fmla="*/ 2482 w 3788"/>
              <a:gd name="T59" fmla="*/ 1904 h 2144"/>
              <a:gd name="T60" fmla="*/ 2364 w 3788"/>
              <a:gd name="T61" fmla="*/ 1786 h 2144"/>
              <a:gd name="T62" fmla="*/ 3166 w 3788"/>
              <a:gd name="T63" fmla="*/ 1668 h 2144"/>
              <a:gd name="T64" fmla="*/ 3284 w 3788"/>
              <a:gd name="T65" fmla="*/ 1546 h 2144"/>
              <a:gd name="T66" fmla="*/ 2998 w 3788"/>
              <a:gd name="T67" fmla="*/ 1428 h 2144"/>
              <a:gd name="T68" fmla="*/ 2880 w 3788"/>
              <a:gd name="T69" fmla="*/ 1310 h 2144"/>
              <a:gd name="T70" fmla="*/ 3670 w 3788"/>
              <a:gd name="T71" fmla="*/ 1192 h 2144"/>
              <a:gd name="T72" fmla="*/ 2518 w 3788"/>
              <a:gd name="T73" fmla="*/ 236 h 2144"/>
              <a:gd name="T74" fmla="*/ 2692 w 3788"/>
              <a:gd name="T75" fmla="*/ 354 h 2144"/>
              <a:gd name="T76" fmla="*/ 2574 w 3788"/>
              <a:gd name="T77" fmla="*/ 476 h 2144"/>
              <a:gd name="T78" fmla="*/ 2400 w 3788"/>
              <a:gd name="T79" fmla="*/ 358 h 2144"/>
              <a:gd name="T80" fmla="*/ 2518 w 3788"/>
              <a:gd name="T81" fmla="*/ 236 h 2144"/>
              <a:gd name="T82" fmla="*/ 1974 w 3788"/>
              <a:gd name="T83" fmla="*/ 1428 h 2144"/>
              <a:gd name="T84" fmla="*/ 1856 w 3788"/>
              <a:gd name="T85" fmla="*/ 1310 h 2144"/>
              <a:gd name="T86" fmla="*/ 2198 w 3788"/>
              <a:gd name="T87" fmla="*/ 1192 h 2144"/>
              <a:gd name="T88" fmla="*/ 2316 w 3788"/>
              <a:gd name="T89" fmla="*/ 1310 h 2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88" h="2144">
                <a:moveTo>
                  <a:pt x="3788" y="1074"/>
                </a:moveTo>
                <a:cubicBezTo>
                  <a:pt x="3788" y="1070"/>
                  <a:pt x="3788" y="1070"/>
                  <a:pt x="3788" y="1070"/>
                </a:cubicBezTo>
                <a:cubicBezTo>
                  <a:pt x="3788" y="1005"/>
                  <a:pt x="3735" y="952"/>
                  <a:pt x="3670" y="952"/>
                </a:cubicBezTo>
                <a:cubicBezTo>
                  <a:pt x="2942" y="952"/>
                  <a:pt x="2942" y="952"/>
                  <a:pt x="2942" y="952"/>
                </a:cubicBezTo>
                <a:cubicBezTo>
                  <a:pt x="2877" y="952"/>
                  <a:pt x="2824" y="899"/>
                  <a:pt x="2824" y="834"/>
                </a:cubicBezTo>
                <a:cubicBezTo>
                  <a:pt x="2824" y="834"/>
                  <a:pt x="2824" y="834"/>
                  <a:pt x="2824" y="834"/>
                </a:cubicBezTo>
                <a:cubicBezTo>
                  <a:pt x="2824" y="769"/>
                  <a:pt x="2877" y="716"/>
                  <a:pt x="2942" y="716"/>
                </a:cubicBezTo>
                <a:cubicBezTo>
                  <a:pt x="3422" y="716"/>
                  <a:pt x="3422" y="716"/>
                  <a:pt x="3422" y="716"/>
                </a:cubicBezTo>
                <a:cubicBezTo>
                  <a:pt x="3487" y="716"/>
                  <a:pt x="3540" y="663"/>
                  <a:pt x="3540" y="598"/>
                </a:cubicBezTo>
                <a:cubicBezTo>
                  <a:pt x="3540" y="594"/>
                  <a:pt x="3540" y="594"/>
                  <a:pt x="3540" y="594"/>
                </a:cubicBezTo>
                <a:cubicBezTo>
                  <a:pt x="3540" y="529"/>
                  <a:pt x="3487" y="476"/>
                  <a:pt x="3422" y="476"/>
                </a:cubicBezTo>
                <a:cubicBezTo>
                  <a:pt x="3186" y="476"/>
                  <a:pt x="3186" y="476"/>
                  <a:pt x="3186" y="476"/>
                </a:cubicBezTo>
                <a:cubicBezTo>
                  <a:pt x="3121" y="476"/>
                  <a:pt x="3068" y="423"/>
                  <a:pt x="3068" y="358"/>
                </a:cubicBezTo>
                <a:cubicBezTo>
                  <a:pt x="3068" y="354"/>
                  <a:pt x="3068" y="354"/>
                  <a:pt x="3068" y="354"/>
                </a:cubicBezTo>
                <a:cubicBezTo>
                  <a:pt x="3068" y="289"/>
                  <a:pt x="3121" y="236"/>
                  <a:pt x="3186" y="236"/>
                </a:cubicBezTo>
                <a:cubicBezTo>
                  <a:pt x="3194" y="236"/>
                  <a:pt x="3194" y="236"/>
                  <a:pt x="3194" y="236"/>
                </a:cubicBezTo>
                <a:cubicBezTo>
                  <a:pt x="3259" y="236"/>
                  <a:pt x="3312" y="183"/>
                  <a:pt x="3312" y="118"/>
                </a:cubicBezTo>
                <a:cubicBezTo>
                  <a:pt x="3312" y="118"/>
                  <a:pt x="3312" y="118"/>
                  <a:pt x="3312" y="118"/>
                </a:cubicBezTo>
                <a:cubicBezTo>
                  <a:pt x="3312" y="53"/>
                  <a:pt x="3259" y="0"/>
                  <a:pt x="3194" y="0"/>
                </a:cubicBezTo>
                <a:cubicBezTo>
                  <a:pt x="1346" y="0"/>
                  <a:pt x="1346" y="0"/>
                  <a:pt x="1346" y="0"/>
                </a:cubicBezTo>
                <a:cubicBezTo>
                  <a:pt x="1281" y="0"/>
                  <a:pt x="1228" y="53"/>
                  <a:pt x="1228" y="118"/>
                </a:cubicBezTo>
                <a:cubicBezTo>
                  <a:pt x="1228" y="118"/>
                  <a:pt x="1228" y="118"/>
                  <a:pt x="1228" y="118"/>
                </a:cubicBezTo>
                <a:cubicBezTo>
                  <a:pt x="1228" y="183"/>
                  <a:pt x="1175" y="236"/>
                  <a:pt x="1110" y="236"/>
                </a:cubicBezTo>
                <a:cubicBezTo>
                  <a:pt x="534" y="236"/>
                  <a:pt x="534" y="236"/>
                  <a:pt x="534" y="236"/>
                </a:cubicBezTo>
                <a:cubicBezTo>
                  <a:pt x="469" y="236"/>
                  <a:pt x="416" y="289"/>
                  <a:pt x="416" y="354"/>
                </a:cubicBezTo>
                <a:cubicBezTo>
                  <a:pt x="416" y="358"/>
                  <a:pt x="416" y="358"/>
                  <a:pt x="416" y="358"/>
                </a:cubicBezTo>
                <a:cubicBezTo>
                  <a:pt x="416" y="423"/>
                  <a:pt x="469" y="476"/>
                  <a:pt x="534" y="476"/>
                </a:cubicBezTo>
                <a:cubicBezTo>
                  <a:pt x="1622" y="476"/>
                  <a:pt x="1622" y="476"/>
                  <a:pt x="1622" y="476"/>
                </a:cubicBezTo>
                <a:cubicBezTo>
                  <a:pt x="1687" y="476"/>
                  <a:pt x="1740" y="529"/>
                  <a:pt x="1740" y="594"/>
                </a:cubicBezTo>
                <a:cubicBezTo>
                  <a:pt x="1740" y="598"/>
                  <a:pt x="1740" y="598"/>
                  <a:pt x="1740" y="598"/>
                </a:cubicBezTo>
                <a:cubicBezTo>
                  <a:pt x="1740" y="663"/>
                  <a:pt x="1687" y="716"/>
                  <a:pt x="1622" y="716"/>
                </a:cubicBezTo>
                <a:cubicBezTo>
                  <a:pt x="118" y="716"/>
                  <a:pt x="118" y="716"/>
                  <a:pt x="118" y="716"/>
                </a:cubicBezTo>
                <a:cubicBezTo>
                  <a:pt x="53" y="716"/>
                  <a:pt x="0" y="769"/>
                  <a:pt x="0" y="834"/>
                </a:cubicBezTo>
                <a:cubicBezTo>
                  <a:pt x="0" y="834"/>
                  <a:pt x="0" y="834"/>
                  <a:pt x="0" y="834"/>
                </a:cubicBezTo>
                <a:cubicBezTo>
                  <a:pt x="0" y="899"/>
                  <a:pt x="53" y="952"/>
                  <a:pt x="118" y="952"/>
                </a:cubicBezTo>
                <a:cubicBezTo>
                  <a:pt x="926" y="952"/>
                  <a:pt x="926" y="952"/>
                  <a:pt x="926" y="952"/>
                </a:cubicBezTo>
                <a:cubicBezTo>
                  <a:pt x="991" y="952"/>
                  <a:pt x="1044" y="1005"/>
                  <a:pt x="1044" y="1070"/>
                </a:cubicBezTo>
                <a:cubicBezTo>
                  <a:pt x="1044" y="1074"/>
                  <a:pt x="1044" y="1074"/>
                  <a:pt x="1044" y="1074"/>
                </a:cubicBezTo>
                <a:cubicBezTo>
                  <a:pt x="1044" y="1139"/>
                  <a:pt x="991" y="1192"/>
                  <a:pt x="926" y="1192"/>
                </a:cubicBezTo>
                <a:cubicBezTo>
                  <a:pt x="298" y="1192"/>
                  <a:pt x="298" y="1192"/>
                  <a:pt x="298" y="1192"/>
                </a:cubicBezTo>
                <a:cubicBezTo>
                  <a:pt x="233" y="1192"/>
                  <a:pt x="180" y="1245"/>
                  <a:pt x="180" y="1310"/>
                </a:cubicBezTo>
                <a:cubicBezTo>
                  <a:pt x="180" y="1310"/>
                  <a:pt x="180" y="1310"/>
                  <a:pt x="180" y="1310"/>
                </a:cubicBezTo>
                <a:cubicBezTo>
                  <a:pt x="180" y="1375"/>
                  <a:pt x="233" y="1428"/>
                  <a:pt x="298" y="1428"/>
                </a:cubicBezTo>
                <a:cubicBezTo>
                  <a:pt x="854" y="1428"/>
                  <a:pt x="854" y="1428"/>
                  <a:pt x="854" y="1428"/>
                </a:cubicBezTo>
                <a:cubicBezTo>
                  <a:pt x="919" y="1428"/>
                  <a:pt x="972" y="1481"/>
                  <a:pt x="972" y="1546"/>
                </a:cubicBezTo>
                <a:cubicBezTo>
                  <a:pt x="972" y="1550"/>
                  <a:pt x="972" y="1550"/>
                  <a:pt x="972" y="1550"/>
                </a:cubicBezTo>
                <a:cubicBezTo>
                  <a:pt x="972" y="1615"/>
                  <a:pt x="919" y="1668"/>
                  <a:pt x="854" y="1668"/>
                </a:cubicBezTo>
                <a:cubicBezTo>
                  <a:pt x="694" y="1668"/>
                  <a:pt x="694" y="1668"/>
                  <a:pt x="694" y="1668"/>
                </a:cubicBezTo>
                <a:cubicBezTo>
                  <a:pt x="629" y="1668"/>
                  <a:pt x="576" y="1721"/>
                  <a:pt x="576" y="1786"/>
                </a:cubicBezTo>
                <a:cubicBezTo>
                  <a:pt x="576" y="1786"/>
                  <a:pt x="576" y="1786"/>
                  <a:pt x="576" y="1786"/>
                </a:cubicBezTo>
                <a:cubicBezTo>
                  <a:pt x="576" y="1851"/>
                  <a:pt x="629" y="1904"/>
                  <a:pt x="694" y="1904"/>
                </a:cubicBezTo>
                <a:cubicBezTo>
                  <a:pt x="1074" y="1904"/>
                  <a:pt x="1074" y="1904"/>
                  <a:pt x="1074" y="1904"/>
                </a:cubicBezTo>
                <a:cubicBezTo>
                  <a:pt x="1139" y="1904"/>
                  <a:pt x="1192" y="1957"/>
                  <a:pt x="1192" y="2022"/>
                </a:cubicBezTo>
                <a:cubicBezTo>
                  <a:pt x="1192" y="2026"/>
                  <a:pt x="1192" y="2026"/>
                  <a:pt x="1192" y="2026"/>
                </a:cubicBezTo>
                <a:cubicBezTo>
                  <a:pt x="1192" y="2091"/>
                  <a:pt x="1245" y="2144"/>
                  <a:pt x="1310" y="2144"/>
                </a:cubicBezTo>
                <a:cubicBezTo>
                  <a:pt x="2742" y="2144"/>
                  <a:pt x="2742" y="2144"/>
                  <a:pt x="2742" y="2144"/>
                </a:cubicBezTo>
                <a:cubicBezTo>
                  <a:pt x="2807" y="2144"/>
                  <a:pt x="2860" y="2091"/>
                  <a:pt x="2860" y="2026"/>
                </a:cubicBezTo>
                <a:cubicBezTo>
                  <a:pt x="2860" y="2022"/>
                  <a:pt x="2860" y="2022"/>
                  <a:pt x="2860" y="2022"/>
                </a:cubicBezTo>
                <a:cubicBezTo>
                  <a:pt x="2860" y="1957"/>
                  <a:pt x="2807" y="1904"/>
                  <a:pt x="2742" y="1904"/>
                </a:cubicBezTo>
                <a:cubicBezTo>
                  <a:pt x="2482" y="1904"/>
                  <a:pt x="2482" y="1904"/>
                  <a:pt x="2482" y="1904"/>
                </a:cubicBezTo>
                <a:cubicBezTo>
                  <a:pt x="2417" y="1904"/>
                  <a:pt x="2364" y="1851"/>
                  <a:pt x="2364" y="1786"/>
                </a:cubicBezTo>
                <a:cubicBezTo>
                  <a:pt x="2364" y="1786"/>
                  <a:pt x="2364" y="1786"/>
                  <a:pt x="2364" y="1786"/>
                </a:cubicBezTo>
                <a:cubicBezTo>
                  <a:pt x="2364" y="1721"/>
                  <a:pt x="2417" y="1668"/>
                  <a:pt x="2482" y="1668"/>
                </a:cubicBezTo>
                <a:cubicBezTo>
                  <a:pt x="3166" y="1668"/>
                  <a:pt x="3166" y="1668"/>
                  <a:pt x="3166" y="1668"/>
                </a:cubicBezTo>
                <a:cubicBezTo>
                  <a:pt x="3231" y="1668"/>
                  <a:pt x="3284" y="1615"/>
                  <a:pt x="3284" y="1550"/>
                </a:cubicBezTo>
                <a:cubicBezTo>
                  <a:pt x="3284" y="1546"/>
                  <a:pt x="3284" y="1546"/>
                  <a:pt x="3284" y="1546"/>
                </a:cubicBezTo>
                <a:cubicBezTo>
                  <a:pt x="3284" y="1481"/>
                  <a:pt x="3231" y="1428"/>
                  <a:pt x="3166" y="1428"/>
                </a:cubicBezTo>
                <a:cubicBezTo>
                  <a:pt x="2998" y="1428"/>
                  <a:pt x="2998" y="1428"/>
                  <a:pt x="2998" y="1428"/>
                </a:cubicBezTo>
                <a:cubicBezTo>
                  <a:pt x="2933" y="1428"/>
                  <a:pt x="2880" y="1375"/>
                  <a:pt x="2880" y="1310"/>
                </a:cubicBezTo>
                <a:cubicBezTo>
                  <a:pt x="2880" y="1310"/>
                  <a:pt x="2880" y="1310"/>
                  <a:pt x="2880" y="1310"/>
                </a:cubicBezTo>
                <a:cubicBezTo>
                  <a:pt x="2880" y="1245"/>
                  <a:pt x="2933" y="1192"/>
                  <a:pt x="2998" y="1192"/>
                </a:cubicBezTo>
                <a:cubicBezTo>
                  <a:pt x="3670" y="1192"/>
                  <a:pt x="3670" y="1192"/>
                  <a:pt x="3670" y="1192"/>
                </a:cubicBezTo>
                <a:cubicBezTo>
                  <a:pt x="3735" y="1192"/>
                  <a:pt x="3788" y="1139"/>
                  <a:pt x="3788" y="1074"/>
                </a:cubicBezTo>
                <a:close/>
                <a:moveTo>
                  <a:pt x="2518" y="236"/>
                </a:moveTo>
                <a:cubicBezTo>
                  <a:pt x="2574" y="236"/>
                  <a:pt x="2574" y="236"/>
                  <a:pt x="2574" y="236"/>
                </a:cubicBezTo>
                <a:cubicBezTo>
                  <a:pt x="2639" y="236"/>
                  <a:pt x="2692" y="289"/>
                  <a:pt x="2692" y="354"/>
                </a:cubicBezTo>
                <a:cubicBezTo>
                  <a:pt x="2692" y="358"/>
                  <a:pt x="2692" y="358"/>
                  <a:pt x="2692" y="358"/>
                </a:cubicBezTo>
                <a:cubicBezTo>
                  <a:pt x="2692" y="423"/>
                  <a:pt x="2639" y="476"/>
                  <a:pt x="2574" y="476"/>
                </a:cubicBezTo>
                <a:cubicBezTo>
                  <a:pt x="2518" y="476"/>
                  <a:pt x="2518" y="476"/>
                  <a:pt x="2518" y="476"/>
                </a:cubicBezTo>
                <a:cubicBezTo>
                  <a:pt x="2453" y="476"/>
                  <a:pt x="2400" y="423"/>
                  <a:pt x="2400" y="358"/>
                </a:cubicBezTo>
                <a:cubicBezTo>
                  <a:pt x="2400" y="354"/>
                  <a:pt x="2400" y="354"/>
                  <a:pt x="2400" y="354"/>
                </a:cubicBezTo>
                <a:cubicBezTo>
                  <a:pt x="2400" y="289"/>
                  <a:pt x="2453" y="236"/>
                  <a:pt x="2518" y="236"/>
                </a:cubicBezTo>
                <a:close/>
                <a:moveTo>
                  <a:pt x="2198" y="1428"/>
                </a:moveTo>
                <a:cubicBezTo>
                  <a:pt x="1974" y="1428"/>
                  <a:pt x="1974" y="1428"/>
                  <a:pt x="1974" y="1428"/>
                </a:cubicBezTo>
                <a:cubicBezTo>
                  <a:pt x="1909" y="1428"/>
                  <a:pt x="1856" y="1375"/>
                  <a:pt x="1856" y="1310"/>
                </a:cubicBezTo>
                <a:cubicBezTo>
                  <a:pt x="1856" y="1310"/>
                  <a:pt x="1856" y="1310"/>
                  <a:pt x="1856" y="1310"/>
                </a:cubicBezTo>
                <a:cubicBezTo>
                  <a:pt x="1856" y="1245"/>
                  <a:pt x="1909" y="1192"/>
                  <a:pt x="1974" y="1192"/>
                </a:cubicBezTo>
                <a:cubicBezTo>
                  <a:pt x="2198" y="1192"/>
                  <a:pt x="2198" y="1192"/>
                  <a:pt x="2198" y="1192"/>
                </a:cubicBezTo>
                <a:cubicBezTo>
                  <a:pt x="2263" y="1192"/>
                  <a:pt x="2316" y="1245"/>
                  <a:pt x="2316" y="1310"/>
                </a:cubicBezTo>
                <a:cubicBezTo>
                  <a:pt x="2316" y="1310"/>
                  <a:pt x="2316" y="1310"/>
                  <a:pt x="2316" y="1310"/>
                </a:cubicBezTo>
                <a:cubicBezTo>
                  <a:pt x="2316" y="1375"/>
                  <a:pt x="2263" y="1428"/>
                  <a:pt x="2198" y="1428"/>
                </a:cubicBezTo>
                <a:close/>
              </a:path>
            </a:pathLst>
          </a:custGeom>
          <a:gradFill>
            <a:gsLst>
              <a:gs pos="0">
                <a:srgbClr val="FFC000"/>
              </a:gs>
              <a:gs pos="100000">
                <a:srgbClr val="FB9D97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PA_库_文本框 24"/>
          <p:cNvSpPr txBox="1"/>
          <p:nvPr>
            <p:custDataLst>
              <p:tags r:id="rId5"/>
            </p:custDataLst>
          </p:nvPr>
        </p:nvSpPr>
        <p:spPr>
          <a:xfrm>
            <a:off x="2770354" y="405393"/>
            <a:ext cx="1586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63500" dir="2700000" algn="tl" rotWithShape="0">
                    <a:srgbClr val="5B9BD5">
                      <a:alpha val="40000"/>
                    </a:srgbClr>
                  </a:outerShdw>
                </a:effectLst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Person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dist="63500" dir="2700000" algn="tl" rotWithShape="0">
                  <a:srgbClr val="5B9BD5">
                    <a:alpha val="40000"/>
                  </a:srgbClr>
                </a:outerShdw>
              </a:effectLst>
              <a:uLnTx/>
              <a:uFillTx/>
              <a:latin typeface="Calibri Ligh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PA_库_文本框 25"/>
          <p:cNvSpPr txBox="1"/>
          <p:nvPr>
            <p:custDataLst>
              <p:tags r:id="rId6"/>
            </p:custDataLst>
          </p:nvPr>
        </p:nvSpPr>
        <p:spPr>
          <a:xfrm>
            <a:off x="2835325" y="975225"/>
            <a:ext cx="29184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357505" algn="l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Times New Roman" panose="02020603050405020304" pitchFamily="18" charset="0"/>
                <a:cs typeface="Segoe UI" panose="020B0502040204020203" pitchFamily="34" charset="0"/>
              </a:rPr>
              <a:t>Person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类是游戏中的玩家角色类，包含了背包管理、移动功能以及工具使用等功能，为实现功能，在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Times New Roman" panose="02020603050405020304" pitchFamily="18" charset="0"/>
                <a:cs typeface="微软雅黑" panose="020B0503020204020204" pitchFamily="34" charset="-122"/>
              </a:rPr>
              <a:t>Person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Times New Roman" panose="02020603050405020304" pitchFamily="18" charset="0"/>
                <a:cs typeface="微软雅黑" panose="020B0503020204020204" pitchFamily="34" charset="-122"/>
              </a:rPr>
              <a:t>里面还包含了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Times New Roman" panose="02020603050405020304" pitchFamily="18" charset="0"/>
                <a:cs typeface="Segoe UI" panose="020B0502040204020203" pitchFamily="34" charset="0"/>
              </a:rPr>
              <a:t>Bag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类和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Times New Roman" panose="02020603050405020304" pitchFamily="18" charset="0"/>
                <a:cs typeface="Segoe UI" panose="020B0502040204020203" pitchFamily="34" charset="0"/>
              </a:rPr>
              <a:t>Tool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类。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35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27" name="PA_库_文本框 26"/>
          <p:cNvSpPr txBox="1"/>
          <p:nvPr>
            <p:custDataLst>
              <p:tags r:id="rId7"/>
            </p:custDataLst>
          </p:nvPr>
        </p:nvSpPr>
        <p:spPr>
          <a:xfrm>
            <a:off x="2849469" y="3925132"/>
            <a:ext cx="1035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63500" dir="2700000" algn="tl" rotWithShape="0">
                    <a:srgbClr val="FFC000">
                      <a:alpha val="40000"/>
                    </a:srgbClr>
                  </a:outerShdw>
                </a:effectLst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Tool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dist="63500" dir="2700000" algn="tl" rotWithShape="0">
                  <a:srgbClr val="FFC000">
                    <a:alpha val="40000"/>
                  </a:srgbClr>
                </a:outerShdw>
              </a:effectLst>
              <a:uLnTx/>
              <a:uFillTx/>
              <a:latin typeface="Calibri Ligh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PA_库_文本框 27"/>
          <p:cNvSpPr txBox="1"/>
          <p:nvPr>
            <p:custDataLst>
              <p:tags r:id="rId8"/>
            </p:custDataLst>
          </p:nvPr>
        </p:nvSpPr>
        <p:spPr>
          <a:xfrm>
            <a:off x="2527276" y="4585888"/>
            <a:ext cx="3282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228600" marR="0" lvl="0" indent="0" algn="l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Tool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类是玩家使用的工具类，管理工具的名称、等级和攻击力，并负责工具的使用和升级。私有成员包括名字，等级和攻击力。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Person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具有私有成员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Tool*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currentTool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。通过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getTool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可以获得当前使用的工具，并对工具进行使用。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3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PA_库_文本框 28"/>
          <p:cNvSpPr txBox="1"/>
          <p:nvPr>
            <p:custDataLst>
              <p:tags r:id="rId9"/>
            </p:custDataLst>
          </p:nvPr>
        </p:nvSpPr>
        <p:spPr>
          <a:xfrm>
            <a:off x="6157452" y="405393"/>
            <a:ext cx="1356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63500" dir="2700000" algn="tl" rotWithShape="0">
                    <a:srgbClr val="579783">
                      <a:alpha val="40000"/>
                    </a:srgbClr>
                  </a:outerShdw>
                </a:effectLst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Move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dist="63500" dir="2700000" algn="tl" rotWithShape="0">
                  <a:srgbClr val="579783">
                    <a:alpha val="40000"/>
                  </a:srgbClr>
                </a:outerShdw>
              </a:effectLst>
              <a:uLnTx/>
              <a:uFillTx/>
              <a:latin typeface="Calibri Ligh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PA_库_文本框 29"/>
          <p:cNvSpPr txBox="1"/>
          <p:nvPr>
            <p:custDataLst>
              <p:tags r:id="rId10"/>
            </p:custDataLst>
          </p:nvPr>
        </p:nvSpPr>
        <p:spPr>
          <a:xfrm>
            <a:off x="6157451" y="975225"/>
            <a:ext cx="31595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Person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类中有动画创建和移动相关函数。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createAnimations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方法根据方向创建不同的动画，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PersonMove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方法根据移动方向切换动画，并判断是否可以移动，如果可以则移动地图以保持角色在屏幕中心，如果已到地图边缘则移动人物。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PA_库_文本框 30"/>
          <p:cNvSpPr txBox="1"/>
          <p:nvPr>
            <p:custDataLst>
              <p:tags r:id="rId11"/>
            </p:custDataLst>
          </p:nvPr>
        </p:nvSpPr>
        <p:spPr>
          <a:xfrm>
            <a:off x="6472714" y="3826205"/>
            <a:ext cx="9412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63500" dir="2700000" algn="tl" rotWithShape="0">
                    <a:srgbClr val="F75F5F">
                      <a:alpha val="40000"/>
                    </a:srgbClr>
                  </a:outerShdw>
                </a:effectLst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Bag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dist="63500" dir="2700000" algn="tl" rotWithShape="0">
                  <a:srgbClr val="F75F5F">
                    <a:alpha val="40000"/>
                  </a:srgbClr>
                </a:outerShdw>
              </a:effectLst>
              <a:uLnTx/>
              <a:uFillTx/>
              <a:latin typeface="Calibri Ligh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PA_库_文本框 31"/>
          <p:cNvSpPr txBox="1"/>
          <p:nvPr>
            <p:custDataLst>
              <p:tags r:id="rId12"/>
            </p:custDataLst>
          </p:nvPr>
        </p:nvSpPr>
        <p:spPr>
          <a:xfrm>
            <a:off x="5989444" y="4409813"/>
            <a:ext cx="3076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Segoe UI" panose="020B0502040204020203" pitchFamily="34" charset="0"/>
              </a:rPr>
              <a:t>Bag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微软雅黑" panose="020B0503020204020204" pitchFamily="34" charset="-122"/>
              </a:rPr>
              <a:t>类负责管理背包，包括添加、移除和显示物品。在实现上，它使用了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微软雅黑" panose="020B0503020204020204" pitchFamily="34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个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Segoe UI" panose="020B0502040204020203" pitchFamily="34" charset="0"/>
              </a:rPr>
              <a:t>std::vector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微软雅黑" panose="020B0503020204020204" pitchFamily="34" charset="-122"/>
              </a:rPr>
              <a:t>来存储物品，物品对应的精灵和标签，并且在显示时根据预定义的位置排列物品的精灵和标签。作为对背包的管理，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微软雅黑" panose="020B0503020204020204" pitchFamily="34" charset="-122"/>
              </a:rPr>
              <a:t>Bag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类有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Segoe UI" panose="020B0502040204020203" pitchFamily="34" charset="0"/>
              </a:rPr>
              <a:t>addItem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微软雅黑" panose="020B0503020204020204" pitchFamily="34" charset="-122"/>
              </a:rPr>
              <a:t>和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Segoe UI" panose="020B0502040204020203" pitchFamily="34" charset="0"/>
              </a:rPr>
              <a:t>removeItem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微软雅黑" panose="020B0503020204020204" pitchFamily="34" charset="-122"/>
              </a:rPr>
              <a:t>的方法，以及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Segoe UI" panose="020B0502040204020203" pitchFamily="34" charset="0"/>
              </a:rPr>
              <a:t>displayBag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微软雅黑" panose="020B0503020204020204" pitchFamily="34" charset="-122"/>
              </a:rPr>
              <a:t>和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Segoe UI" panose="020B0502040204020203" pitchFamily="34" charset="0"/>
              </a:rPr>
              <a:t>closeBag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50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微软雅黑" panose="020B0503020204020204" pitchFamily="34" charset="-122"/>
              </a:rPr>
              <a:t>的方法。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3" name="PA_库_组合 32"/>
          <p:cNvGrpSpPr/>
          <p:nvPr>
            <p:custDataLst>
              <p:tags r:id="rId13"/>
            </p:custDataLst>
          </p:nvPr>
        </p:nvGrpSpPr>
        <p:grpSpPr>
          <a:xfrm>
            <a:off x="9087472" y="4662501"/>
            <a:ext cx="1336552" cy="1724526"/>
            <a:chOff x="4903788" y="1892301"/>
            <a:chExt cx="2384425" cy="3076575"/>
          </a:xfrm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5099050" y="1936751"/>
              <a:ext cx="2189163" cy="2989263"/>
            </a:xfrm>
            <a:custGeom>
              <a:avLst/>
              <a:gdLst>
                <a:gd name="T0" fmla="*/ 905 w 1009"/>
                <a:gd name="T1" fmla="*/ 817 h 1385"/>
                <a:gd name="T2" fmla="*/ 979 w 1009"/>
                <a:gd name="T3" fmla="*/ 847 h 1385"/>
                <a:gd name="T4" fmla="*/ 1009 w 1009"/>
                <a:gd name="T5" fmla="*/ 921 h 1385"/>
                <a:gd name="T6" fmla="*/ 979 w 1009"/>
                <a:gd name="T7" fmla="*/ 995 h 1385"/>
                <a:gd name="T8" fmla="*/ 905 w 1009"/>
                <a:gd name="T9" fmla="*/ 1025 h 1385"/>
                <a:gd name="T10" fmla="*/ 863 w 1009"/>
                <a:gd name="T11" fmla="*/ 1025 h 1385"/>
                <a:gd name="T12" fmla="*/ 844 w 1009"/>
                <a:gd name="T13" fmla="*/ 1043 h 1385"/>
                <a:gd name="T14" fmla="*/ 844 w 1009"/>
                <a:gd name="T15" fmla="*/ 1257 h 1385"/>
                <a:gd name="T16" fmla="*/ 807 w 1009"/>
                <a:gd name="T17" fmla="*/ 1348 h 1385"/>
                <a:gd name="T18" fmla="*/ 716 w 1009"/>
                <a:gd name="T19" fmla="*/ 1385 h 1385"/>
                <a:gd name="T20" fmla="*/ 626 w 1009"/>
                <a:gd name="T21" fmla="*/ 1348 h 1385"/>
                <a:gd name="T22" fmla="*/ 588 w 1009"/>
                <a:gd name="T23" fmla="*/ 1257 h 1385"/>
                <a:gd name="T24" fmla="*/ 588 w 1009"/>
                <a:gd name="T25" fmla="*/ 1043 h 1385"/>
                <a:gd name="T26" fmla="*/ 570 w 1009"/>
                <a:gd name="T27" fmla="*/ 1025 h 1385"/>
                <a:gd name="T28" fmla="*/ 93 w 1009"/>
                <a:gd name="T29" fmla="*/ 1025 h 1385"/>
                <a:gd name="T30" fmla="*/ 26 w 1009"/>
                <a:gd name="T31" fmla="*/ 998 h 1385"/>
                <a:gd name="T32" fmla="*/ 0 w 1009"/>
                <a:gd name="T33" fmla="*/ 932 h 1385"/>
                <a:gd name="T34" fmla="*/ 47 w 1009"/>
                <a:gd name="T35" fmla="*/ 758 h 1385"/>
                <a:gd name="T36" fmla="*/ 431 w 1009"/>
                <a:gd name="T37" fmla="*/ 135 h 1385"/>
                <a:gd name="T38" fmla="*/ 536 w 1009"/>
                <a:gd name="T39" fmla="*/ 36 h 1385"/>
                <a:gd name="T40" fmla="*/ 674 w 1009"/>
                <a:gd name="T41" fmla="*/ 0 h 1385"/>
                <a:gd name="T42" fmla="*/ 685 w 1009"/>
                <a:gd name="T43" fmla="*/ 0 h 1385"/>
                <a:gd name="T44" fmla="*/ 798 w 1009"/>
                <a:gd name="T45" fmla="*/ 46 h 1385"/>
                <a:gd name="T46" fmla="*/ 844 w 1009"/>
                <a:gd name="T47" fmla="*/ 159 h 1385"/>
                <a:gd name="T48" fmla="*/ 844 w 1009"/>
                <a:gd name="T49" fmla="*/ 798 h 1385"/>
                <a:gd name="T50" fmla="*/ 863 w 1009"/>
                <a:gd name="T51" fmla="*/ 817 h 1385"/>
                <a:gd name="T52" fmla="*/ 905 w 1009"/>
                <a:gd name="T53" fmla="*/ 817 h 1385"/>
                <a:gd name="T54" fmla="*/ 276 w 1009"/>
                <a:gd name="T55" fmla="*/ 800 h 1385"/>
                <a:gd name="T56" fmla="*/ 277 w 1009"/>
                <a:gd name="T57" fmla="*/ 811 h 1385"/>
                <a:gd name="T58" fmla="*/ 285 w 1009"/>
                <a:gd name="T59" fmla="*/ 817 h 1385"/>
                <a:gd name="T60" fmla="*/ 570 w 1009"/>
                <a:gd name="T61" fmla="*/ 817 h 1385"/>
                <a:gd name="T62" fmla="*/ 588 w 1009"/>
                <a:gd name="T63" fmla="*/ 798 h 1385"/>
                <a:gd name="T64" fmla="*/ 588 w 1009"/>
                <a:gd name="T65" fmla="*/ 533 h 1385"/>
                <a:gd name="T66" fmla="*/ 599 w 1009"/>
                <a:gd name="T67" fmla="*/ 250 h 1385"/>
                <a:gd name="T68" fmla="*/ 596 w 1009"/>
                <a:gd name="T69" fmla="*/ 246 h 1385"/>
                <a:gd name="T70" fmla="*/ 590 w 1009"/>
                <a:gd name="T71" fmla="*/ 250 h 1385"/>
                <a:gd name="T72" fmla="*/ 482 w 1009"/>
                <a:gd name="T73" fmla="*/ 471 h 1385"/>
                <a:gd name="T74" fmla="*/ 276 w 1009"/>
                <a:gd name="T75" fmla="*/ 80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9" h="1385">
                  <a:moveTo>
                    <a:pt x="905" y="817"/>
                  </a:moveTo>
                  <a:cubicBezTo>
                    <a:pt x="934" y="817"/>
                    <a:pt x="959" y="827"/>
                    <a:pt x="979" y="847"/>
                  </a:cubicBezTo>
                  <a:cubicBezTo>
                    <a:pt x="999" y="867"/>
                    <a:pt x="1009" y="892"/>
                    <a:pt x="1009" y="921"/>
                  </a:cubicBezTo>
                  <a:cubicBezTo>
                    <a:pt x="1009" y="950"/>
                    <a:pt x="999" y="975"/>
                    <a:pt x="979" y="995"/>
                  </a:cubicBezTo>
                  <a:cubicBezTo>
                    <a:pt x="959" y="1015"/>
                    <a:pt x="934" y="1025"/>
                    <a:pt x="905" y="1025"/>
                  </a:cubicBezTo>
                  <a:cubicBezTo>
                    <a:pt x="863" y="1025"/>
                    <a:pt x="863" y="1025"/>
                    <a:pt x="863" y="1025"/>
                  </a:cubicBezTo>
                  <a:cubicBezTo>
                    <a:pt x="850" y="1025"/>
                    <a:pt x="844" y="1031"/>
                    <a:pt x="844" y="1043"/>
                  </a:cubicBezTo>
                  <a:cubicBezTo>
                    <a:pt x="844" y="1257"/>
                    <a:pt x="844" y="1257"/>
                    <a:pt x="844" y="1257"/>
                  </a:cubicBezTo>
                  <a:cubicBezTo>
                    <a:pt x="844" y="1292"/>
                    <a:pt x="832" y="1323"/>
                    <a:pt x="807" y="1348"/>
                  </a:cubicBezTo>
                  <a:cubicBezTo>
                    <a:pt x="782" y="1373"/>
                    <a:pt x="752" y="1385"/>
                    <a:pt x="716" y="1385"/>
                  </a:cubicBezTo>
                  <a:cubicBezTo>
                    <a:pt x="681" y="1385"/>
                    <a:pt x="651" y="1373"/>
                    <a:pt x="626" y="1348"/>
                  </a:cubicBezTo>
                  <a:cubicBezTo>
                    <a:pt x="601" y="1323"/>
                    <a:pt x="588" y="1292"/>
                    <a:pt x="588" y="1257"/>
                  </a:cubicBezTo>
                  <a:cubicBezTo>
                    <a:pt x="588" y="1043"/>
                    <a:pt x="588" y="1043"/>
                    <a:pt x="588" y="1043"/>
                  </a:cubicBezTo>
                  <a:cubicBezTo>
                    <a:pt x="588" y="1031"/>
                    <a:pt x="582" y="1025"/>
                    <a:pt x="570" y="1025"/>
                  </a:cubicBezTo>
                  <a:cubicBezTo>
                    <a:pt x="93" y="1025"/>
                    <a:pt x="93" y="1025"/>
                    <a:pt x="93" y="1025"/>
                  </a:cubicBezTo>
                  <a:cubicBezTo>
                    <a:pt x="66" y="1025"/>
                    <a:pt x="44" y="1016"/>
                    <a:pt x="26" y="998"/>
                  </a:cubicBezTo>
                  <a:cubicBezTo>
                    <a:pt x="9" y="979"/>
                    <a:pt x="0" y="957"/>
                    <a:pt x="0" y="932"/>
                  </a:cubicBezTo>
                  <a:cubicBezTo>
                    <a:pt x="0" y="870"/>
                    <a:pt x="16" y="812"/>
                    <a:pt x="47" y="758"/>
                  </a:cubicBezTo>
                  <a:cubicBezTo>
                    <a:pt x="431" y="135"/>
                    <a:pt x="431" y="135"/>
                    <a:pt x="431" y="135"/>
                  </a:cubicBezTo>
                  <a:cubicBezTo>
                    <a:pt x="458" y="94"/>
                    <a:pt x="493" y="61"/>
                    <a:pt x="536" y="36"/>
                  </a:cubicBezTo>
                  <a:cubicBezTo>
                    <a:pt x="580" y="12"/>
                    <a:pt x="626" y="0"/>
                    <a:pt x="674" y="0"/>
                  </a:cubicBezTo>
                  <a:cubicBezTo>
                    <a:pt x="685" y="0"/>
                    <a:pt x="685" y="0"/>
                    <a:pt x="685" y="0"/>
                  </a:cubicBezTo>
                  <a:cubicBezTo>
                    <a:pt x="729" y="0"/>
                    <a:pt x="767" y="15"/>
                    <a:pt x="798" y="46"/>
                  </a:cubicBezTo>
                  <a:cubicBezTo>
                    <a:pt x="829" y="77"/>
                    <a:pt x="844" y="115"/>
                    <a:pt x="844" y="159"/>
                  </a:cubicBezTo>
                  <a:cubicBezTo>
                    <a:pt x="844" y="798"/>
                    <a:pt x="844" y="798"/>
                    <a:pt x="844" y="798"/>
                  </a:cubicBezTo>
                  <a:cubicBezTo>
                    <a:pt x="844" y="811"/>
                    <a:pt x="850" y="817"/>
                    <a:pt x="863" y="817"/>
                  </a:cubicBezTo>
                  <a:cubicBezTo>
                    <a:pt x="905" y="817"/>
                    <a:pt x="905" y="817"/>
                    <a:pt x="905" y="817"/>
                  </a:cubicBezTo>
                  <a:moveTo>
                    <a:pt x="276" y="800"/>
                  </a:moveTo>
                  <a:cubicBezTo>
                    <a:pt x="275" y="804"/>
                    <a:pt x="275" y="808"/>
                    <a:pt x="277" y="811"/>
                  </a:cubicBezTo>
                  <a:cubicBezTo>
                    <a:pt x="279" y="815"/>
                    <a:pt x="281" y="817"/>
                    <a:pt x="285" y="817"/>
                  </a:cubicBezTo>
                  <a:cubicBezTo>
                    <a:pt x="570" y="817"/>
                    <a:pt x="570" y="817"/>
                    <a:pt x="570" y="817"/>
                  </a:cubicBezTo>
                  <a:cubicBezTo>
                    <a:pt x="582" y="817"/>
                    <a:pt x="588" y="811"/>
                    <a:pt x="588" y="798"/>
                  </a:cubicBezTo>
                  <a:cubicBezTo>
                    <a:pt x="588" y="533"/>
                    <a:pt x="588" y="533"/>
                    <a:pt x="588" y="533"/>
                  </a:cubicBezTo>
                  <a:cubicBezTo>
                    <a:pt x="588" y="502"/>
                    <a:pt x="592" y="407"/>
                    <a:pt x="599" y="250"/>
                  </a:cubicBezTo>
                  <a:cubicBezTo>
                    <a:pt x="599" y="248"/>
                    <a:pt x="598" y="246"/>
                    <a:pt x="596" y="246"/>
                  </a:cubicBezTo>
                  <a:cubicBezTo>
                    <a:pt x="593" y="246"/>
                    <a:pt x="591" y="248"/>
                    <a:pt x="590" y="250"/>
                  </a:cubicBezTo>
                  <a:cubicBezTo>
                    <a:pt x="555" y="328"/>
                    <a:pt x="519" y="402"/>
                    <a:pt x="482" y="471"/>
                  </a:cubicBezTo>
                  <a:cubicBezTo>
                    <a:pt x="276" y="800"/>
                    <a:pt x="276" y="800"/>
                    <a:pt x="276" y="80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6"/>
            <p:cNvSpPr/>
            <p:nvPr/>
          </p:nvSpPr>
          <p:spPr bwMode="auto">
            <a:xfrm>
              <a:off x="5375275" y="2466976"/>
              <a:ext cx="701675" cy="1235075"/>
            </a:xfrm>
            <a:custGeom>
              <a:avLst/>
              <a:gdLst>
                <a:gd name="T0" fmla="*/ 321 w 324"/>
                <a:gd name="T1" fmla="*/ 0 h 572"/>
                <a:gd name="T2" fmla="*/ 315 w 324"/>
                <a:gd name="T3" fmla="*/ 4 h 572"/>
                <a:gd name="T4" fmla="*/ 207 w 324"/>
                <a:gd name="T5" fmla="*/ 225 h 572"/>
                <a:gd name="T6" fmla="*/ 1 w 324"/>
                <a:gd name="T7" fmla="*/ 554 h 572"/>
                <a:gd name="T8" fmla="*/ 2 w 324"/>
                <a:gd name="T9" fmla="*/ 566 h 572"/>
                <a:gd name="T10" fmla="*/ 10 w 324"/>
                <a:gd name="T11" fmla="*/ 572 h 572"/>
                <a:gd name="T12" fmla="*/ 158 w 324"/>
                <a:gd name="T13" fmla="*/ 572 h 572"/>
                <a:gd name="T14" fmla="*/ 150 w 324"/>
                <a:gd name="T15" fmla="*/ 566 h 572"/>
                <a:gd name="T16" fmla="*/ 149 w 324"/>
                <a:gd name="T17" fmla="*/ 555 h 572"/>
                <a:gd name="T18" fmla="*/ 313 w 324"/>
                <a:gd name="T19" fmla="*/ 292 h 572"/>
                <a:gd name="T20" fmla="*/ 313 w 324"/>
                <a:gd name="T21" fmla="*/ 287 h 572"/>
                <a:gd name="T22" fmla="*/ 324 w 324"/>
                <a:gd name="T23" fmla="*/ 4 h 572"/>
                <a:gd name="T24" fmla="*/ 321 w 324"/>
                <a:gd name="T25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4" h="572">
                  <a:moveTo>
                    <a:pt x="321" y="0"/>
                  </a:moveTo>
                  <a:cubicBezTo>
                    <a:pt x="318" y="0"/>
                    <a:pt x="316" y="2"/>
                    <a:pt x="315" y="4"/>
                  </a:cubicBezTo>
                  <a:cubicBezTo>
                    <a:pt x="280" y="82"/>
                    <a:pt x="244" y="156"/>
                    <a:pt x="207" y="225"/>
                  </a:cubicBezTo>
                  <a:cubicBezTo>
                    <a:pt x="1" y="554"/>
                    <a:pt x="1" y="554"/>
                    <a:pt x="1" y="554"/>
                  </a:cubicBezTo>
                  <a:cubicBezTo>
                    <a:pt x="0" y="558"/>
                    <a:pt x="0" y="562"/>
                    <a:pt x="2" y="566"/>
                  </a:cubicBezTo>
                  <a:cubicBezTo>
                    <a:pt x="4" y="569"/>
                    <a:pt x="6" y="572"/>
                    <a:pt x="10" y="572"/>
                  </a:cubicBezTo>
                  <a:cubicBezTo>
                    <a:pt x="158" y="572"/>
                    <a:pt x="158" y="572"/>
                    <a:pt x="158" y="572"/>
                  </a:cubicBezTo>
                  <a:cubicBezTo>
                    <a:pt x="154" y="572"/>
                    <a:pt x="152" y="569"/>
                    <a:pt x="150" y="566"/>
                  </a:cubicBezTo>
                  <a:cubicBezTo>
                    <a:pt x="148" y="562"/>
                    <a:pt x="147" y="558"/>
                    <a:pt x="149" y="555"/>
                  </a:cubicBezTo>
                  <a:cubicBezTo>
                    <a:pt x="313" y="292"/>
                    <a:pt x="313" y="292"/>
                    <a:pt x="313" y="292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56"/>
                    <a:pt x="317" y="161"/>
                    <a:pt x="324" y="4"/>
                  </a:cubicBezTo>
                  <a:cubicBezTo>
                    <a:pt x="324" y="2"/>
                    <a:pt x="323" y="0"/>
                    <a:pt x="321" y="0"/>
                  </a:cubicBezTo>
                </a:path>
              </a:pathLst>
            </a:custGeom>
            <a:solidFill>
              <a:srgbClr val="48BEFE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7"/>
            <p:cNvSpPr>
              <a:spLocks noEditPoints="1"/>
            </p:cNvSpPr>
            <p:nvPr/>
          </p:nvSpPr>
          <p:spPr bwMode="auto">
            <a:xfrm>
              <a:off x="6394450" y="1931988"/>
              <a:ext cx="893763" cy="2232025"/>
            </a:xfrm>
            <a:custGeom>
              <a:avLst/>
              <a:gdLst>
                <a:gd name="T0" fmla="*/ 412 w 412"/>
                <a:gd name="T1" fmla="*/ 923 h 1034"/>
                <a:gd name="T2" fmla="*/ 382 w 412"/>
                <a:gd name="T3" fmla="*/ 997 h 1034"/>
                <a:gd name="T4" fmla="*/ 308 w 412"/>
                <a:gd name="T5" fmla="*/ 1027 h 1034"/>
                <a:gd name="T6" fmla="*/ 266 w 412"/>
                <a:gd name="T7" fmla="*/ 1027 h 1034"/>
                <a:gd name="T8" fmla="*/ 250 w 412"/>
                <a:gd name="T9" fmla="*/ 1034 h 1034"/>
                <a:gd name="T10" fmla="*/ 266 w 412"/>
                <a:gd name="T11" fmla="*/ 1028 h 1034"/>
                <a:gd name="T12" fmla="*/ 308 w 412"/>
                <a:gd name="T13" fmla="*/ 1028 h 1034"/>
                <a:gd name="T14" fmla="*/ 382 w 412"/>
                <a:gd name="T15" fmla="*/ 997 h 1034"/>
                <a:gd name="T16" fmla="*/ 412 w 412"/>
                <a:gd name="T17" fmla="*/ 923 h 1034"/>
                <a:gd name="T18" fmla="*/ 412 w 412"/>
                <a:gd name="T19" fmla="*/ 923 h 1034"/>
                <a:gd name="T20" fmla="*/ 88 w 412"/>
                <a:gd name="T21" fmla="*/ 0 h 1034"/>
                <a:gd name="T22" fmla="*/ 77 w 412"/>
                <a:gd name="T23" fmla="*/ 0 h 1034"/>
                <a:gd name="T24" fmla="*/ 0 w 412"/>
                <a:gd name="T25" fmla="*/ 12 h 1034"/>
                <a:gd name="T26" fmla="*/ 1 w 412"/>
                <a:gd name="T27" fmla="*/ 12 h 1034"/>
                <a:gd name="T28" fmla="*/ 77 w 412"/>
                <a:gd name="T29" fmla="*/ 2 h 1034"/>
                <a:gd name="T30" fmla="*/ 88 w 412"/>
                <a:gd name="T31" fmla="*/ 2 h 1034"/>
                <a:gd name="T32" fmla="*/ 201 w 412"/>
                <a:gd name="T33" fmla="*/ 48 h 1034"/>
                <a:gd name="T34" fmla="*/ 235 w 412"/>
                <a:gd name="T35" fmla="*/ 97 h 1034"/>
                <a:gd name="T36" fmla="*/ 201 w 412"/>
                <a:gd name="T37" fmla="*/ 47 h 1034"/>
                <a:gd name="T38" fmla="*/ 88 w 412"/>
                <a:gd name="T39" fmla="*/ 0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2" h="1034">
                  <a:moveTo>
                    <a:pt x="412" y="923"/>
                  </a:moveTo>
                  <a:cubicBezTo>
                    <a:pt x="412" y="952"/>
                    <a:pt x="402" y="977"/>
                    <a:pt x="382" y="997"/>
                  </a:cubicBezTo>
                  <a:cubicBezTo>
                    <a:pt x="362" y="1017"/>
                    <a:pt x="337" y="1027"/>
                    <a:pt x="308" y="1027"/>
                  </a:cubicBezTo>
                  <a:cubicBezTo>
                    <a:pt x="266" y="1027"/>
                    <a:pt x="266" y="1027"/>
                    <a:pt x="266" y="1027"/>
                  </a:cubicBezTo>
                  <a:cubicBezTo>
                    <a:pt x="258" y="1027"/>
                    <a:pt x="253" y="1029"/>
                    <a:pt x="250" y="1034"/>
                  </a:cubicBezTo>
                  <a:cubicBezTo>
                    <a:pt x="253" y="1030"/>
                    <a:pt x="258" y="1028"/>
                    <a:pt x="266" y="1028"/>
                  </a:cubicBezTo>
                  <a:cubicBezTo>
                    <a:pt x="308" y="1028"/>
                    <a:pt x="308" y="1028"/>
                    <a:pt x="308" y="1028"/>
                  </a:cubicBezTo>
                  <a:cubicBezTo>
                    <a:pt x="337" y="1028"/>
                    <a:pt x="362" y="1017"/>
                    <a:pt x="382" y="997"/>
                  </a:cubicBezTo>
                  <a:cubicBezTo>
                    <a:pt x="402" y="977"/>
                    <a:pt x="412" y="953"/>
                    <a:pt x="412" y="923"/>
                  </a:cubicBezTo>
                  <a:cubicBezTo>
                    <a:pt x="412" y="923"/>
                    <a:pt x="412" y="923"/>
                    <a:pt x="412" y="923"/>
                  </a:cubicBezTo>
                  <a:moveTo>
                    <a:pt x="88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25" y="5"/>
                    <a:pt x="0" y="12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26" y="5"/>
                    <a:pt x="51" y="2"/>
                    <a:pt x="77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132" y="2"/>
                    <a:pt x="170" y="17"/>
                    <a:pt x="201" y="48"/>
                  </a:cubicBezTo>
                  <a:cubicBezTo>
                    <a:pt x="216" y="63"/>
                    <a:pt x="227" y="79"/>
                    <a:pt x="235" y="97"/>
                  </a:cubicBezTo>
                  <a:cubicBezTo>
                    <a:pt x="227" y="79"/>
                    <a:pt x="216" y="62"/>
                    <a:pt x="201" y="47"/>
                  </a:cubicBezTo>
                  <a:cubicBezTo>
                    <a:pt x="169" y="16"/>
                    <a:pt x="132" y="0"/>
                    <a:pt x="8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8"/>
            <p:cNvSpPr/>
            <p:nvPr/>
          </p:nvSpPr>
          <p:spPr bwMode="auto">
            <a:xfrm>
              <a:off x="6396038" y="1936751"/>
              <a:ext cx="892175" cy="2989263"/>
            </a:xfrm>
            <a:custGeom>
              <a:avLst/>
              <a:gdLst>
                <a:gd name="T0" fmla="*/ 87 w 411"/>
                <a:gd name="T1" fmla="*/ 0 h 1385"/>
                <a:gd name="T2" fmla="*/ 76 w 411"/>
                <a:gd name="T3" fmla="*/ 0 h 1385"/>
                <a:gd name="T4" fmla="*/ 0 w 411"/>
                <a:gd name="T5" fmla="*/ 10 h 1385"/>
                <a:gd name="T6" fmla="*/ 52 w 411"/>
                <a:gd name="T7" fmla="*/ 46 h 1385"/>
                <a:gd name="T8" fmla="*/ 98 w 411"/>
                <a:gd name="T9" fmla="*/ 159 h 1385"/>
                <a:gd name="T10" fmla="*/ 98 w 411"/>
                <a:gd name="T11" fmla="*/ 798 h 1385"/>
                <a:gd name="T12" fmla="*/ 117 w 411"/>
                <a:gd name="T13" fmla="*/ 818 h 1385"/>
                <a:gd name="T14" fmla="*/ 159 w 411"/>
                <a:gd name="T15" fmla="*/ 818 h 1385"/>
                <a:gd name="T16" fmla="*/ 233 w 411"/>
                <a:gd name="T17" fmla="*/ 847 h 1385"/>
                <a:gd name="T18" fmla="*/ 263 w 411"/>
                <a:gd name="T19" fmla="*/ 921 h 1385"/>
                <a:gd name="T20" fmla="*/ 233 w 411"/>
                <a:gd name="T21" fmla="*/ 995 h 1385"/>
                <a:gd name="T22" fmla="*/ 159 w 411"/>
                <a:gd name="T23" fmla="*/ 1026 h 1385"/>
                <a:gd name="T24" fmla="*/ 117 w 411"/>
                <a:gd name="T25" fmla="*/ 1026 h 1385"/>
                <a:gd name="T26" fmla="*/ 98 w 411"/>
                <a:gd name="T27" fmla="*/ 1043 h 1385"/>
                <a:gd name="T28" fmla="*/ 98 w 411"/>
                <a:gd name="T29" fmla="*/ 1257 h 1385"/>
                <a:gd name="T30" fmla="*/ 61 w 411"/>
                <a:gd name="T31" fmla="*/ 1348 h 1385"/>
                <a:gd name="T32" fmla="*/ 44 w 411"/>
                <a:gd name="T33" fmla="*/ 1362 h 1385"/>
                <a:gd name="T34" fmla="*/ 118 w 411"/>
                <a:gd name="T35" fmla="*/ 1385 h 1385"/>
                <a:gd name="T36" fmla="*/ 209 w 411"/>
                <a:gd name="T37" fmla="*/ 1348 h 1385"/>
                <a:gd name="T38" fmla="*/ 246 w 411"/>
                <a:gd name="T39" fmla="*/ 1257 h 1385"/>
                <a:gd name="T40" fmla="*/ 246 w 411"/>
                <a:gd name="T41" fmla="*/ 1043 h 1385"/>
                <a:gd name="T42" fmla="*/ 249 w 411"/>
                <a:gd name="T43" fmla="*/ 1032 h 1385"/>
                <a:gd name="T44" fmla="*/ 265 w 411"/>
                <a:gd name="T45" fmla="*/ 1025 h 1385"/>
                <a:gd name="T46" fmla="*/ 307 w 411"/>
                <a:gd name="T47" fmla="*/ 1025 h 1385"/>
                <a:gd name="T48" fmla="*/ 381 w 411"/>
                <a:gd name="T49" fmla="*/ 995 h 1385"/>
                <a:gd name="T50" fmla="*/ 411 w 411"/>
                <a:gd name="T51" fmla="*/ 921 h 1385"/>
                <a:gd name="T52" fmla="*/ 381 w 411"/>
                <a:gd name="T53" fmla="*/ 847 h 1385"/>
                <a:gd name="T54" fmla="*/ 307 w 411"/>
                <a:gd name="T55" fmla="*/ 818 h 1385"/>
                <a:gd name="T56" fmla="*/ 265 w 411"/>
                <a:gd name="T57" fmla="*/ 818 h 1385"/>
                <a:gd name="T58" fmla="*/ 246 w 411"/>
                <a:gd name="T59" fmla="*/ 798 h 1385"/>
                <a:gd name="T60" fmla="*/ 246 w 411"/>
                <a:gd name="T61" fmla="*/ 159 h 1385"/>
                <a:gd name="T62" fmla="*/ 234 w 411"/>
                <a:gd name="T63" fmla="*/ 95 h 1385"/>
                <a:gd name="T64" fmla="*/ 200 w 411"/>
                <a:gd name="T65" fmla="*/ 46 h 1385"/>
                <a:gd name="T66" fmla="*/ 87 w 411"/>
                <a:gd name="T67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1385">
                  <a:moveTo>
                    <a:pt x="87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50" y="0"/>
                    <a:pt x="25" y="3"/>
                    <a:pt x="0" y="10"/>
                  </a:cubicBezTo>
                  <a:cubicBezTo>
                    <a:pt x="19" y="18"/>
                    <a:pt x="36" y="30"/>
                    <a:pt x="52" y="46"/>
                  </a:cubicBezTo>
                  <a:cubicBezTo>
                    <a:pt x="83" y="77"/>
                    <a:pt x="98" y="115"/>
                    <a:pt x="98" y="159"/>
                  </a:cubicBezTo>
                  <a:cubicBezTo>
                    <a:pt x="98" y="798"/>
                    <a:pt x="98" y="798"/>
                    <a:pt x="98" y="798"/>
                  </a:cubicBezTo>
                  <a:cubicBezTo>
                    <a:pt x="98" y="811"/>
                    <a:pt x="104" y="818"/>
                    <a:pt x="117" y="818"/>
                  </a:cubicBezTo>
                  <a:cubicBezTo>
                    <a:pt x="159" y="818"/>
                    <a:pt x="159" y="818"/>
                    <a:pt x="159" y="818"/>
                  </a:cubicBezTo>
                  <a:cubicBezTo>
                    <a:pt x="188" y="818"/>
                    <a:pt x="213" y="827"/>
                    <a:pt x="233" y="847"/>
                  </a:cubicBezTo>
                  <a:cubicBezTo>
                    <a:pt x="253" y="868"/>
                    <a:pt x="263" y="892"/>
                    <a:pt x="263" y="921"/>
                  </a:cubicBezTo>
                  <a:cubicBezTo>
                    <a:pt x="263" y="950"/>
                    <a:pt x="253" y="975"/>
                    <a:pt x="233" y="995"/>
                  </a:cubicBezTo>
                  <a:cubicBezTo>
                    <a:pt x="213" y="1016"/>
                    <a:pt x="188" y="1026"/>
                    <a:pt x="159" y="1026"/>
                  </a:cubicBezTo>
                  <a:cubicBezTo>
                    <a:pt x="117" y="1026"/>
                    <a:pt x="117" y="1026"/>
                    <a:pt x="117" y="1026"/>
                  </a:cubicBezTo>
                  <a:cubicBezTo>
                    <a:pt x="104" y="1026"/>
                    <a:pt x="98" y="1031"/>
                    <a:pt x="98" y="1043"/>
                  </a:cubicBezTo>
                  <a:cubicBezTo>
                    <a:pt x="98" y="1257"/>
                    <a:pt x="98" y="1257"/>
                    <a:pt x="98" y="1257"/>
                  </a:cubicBezTo>
                  <a:cubicBezTo>
                    <a:pt x="98" y="1292"/>
                    <a:pt x="86" y="1323"/>
                    <a:pt x="61" y="1348"/>
                  </a:cubicBezTo>
                  <a:cubicBezTo>
                    <a:pt x="55" y="1353"/>
                    <a:pt x="50" y="1357"/>
                    <a:pt x="44" y="1362"/>
                  </a:cubicBezTo>
                  <a:cubicBezTo>
                    <a:pt x="66" y="1377"/>
                    <a:pt x="90" y="1385"/>
                    <a:pt x="118" y="1385"/>
                  </a:cubicBezTo>
                  <a:cubicBezTo>
                    <a:pt x="154" y="1385"/>
                    <a:pt x="184" y="1373"/>
                    <a:pt x="209" y="1348"/>
                  </a:cubicBezTo>
                  <a:cubicBezTo>
                    <a:pt x="234" y="1323"/>
                    <a:pt x="246" y="1292"/>
                    <a:pt x="246" y="1257"/>
                  </a:cubicBezTo>
                  <a:cubicBezTo>
                    <a:pt x="246" y="1043"/>
                    <a:pt x="246" y="1043"/>
                    <a:pt x="246" y="1043"/>
                  </a:cubicBezTo>
                  <a:cubicBezTo>
                    <a:pt x="246" y="1038"/>
                    <a:pt x="247" y="1035"/>
                    <a:pt x="249" y="1032"/>
                  </a:cubicBezTo>
                  <a:cubicBezTo>
                    <a:pt x="252" y="1027"/>
                    <a:pt x="257" y="1025"/>
                    <a:pt x="265" y="1025"/>
                  </a:cubicBezTo>
                  <a:cubicBezTo>
                    <a:pt x="307" y="1025"/>
                    <a:pt x="307" y="1025"/>
                    <a:pt x="307" y="1025"/>
                  </a:cubicBezTo>
                  <a:cubicBezTo>
                    <a:pt x="336" y="1025"/>
                    <a:pt x="361" y="1015"/>
                    <a:pt x="381" y="995"/>
                  </a:cubicBezTo>
                  <a:cubicBezTo>
                    <a:pt x="401" y="975"/>
                    <a:pt x="411" y="950"/>
                    <a:pt x="411" y="921"/>
                  </a:cubicBezTo>
                  <a:cubicBezTo>
                    <a:pt x="411" y="892"/>
                    <a:pt x="401" y="867"/>
                    <a:pt x="381" y="847"/>
                  </a:cubicBezTo>
                  <a:cubicBezTo>
                    <a:pt x="361" y="827"/>
                    <a:pt x="336" y="818"/>
                    <a:pt x="307" y="818"/>
                  </a:cubicBezTo>
                  <a:cubicBezTo>
                    <a:pt x="265" y="818"/>
                    <a:pt x="265" y="818"/>
                    <a:pt x="265" y="818"/>
                  </a:cubicBezTo>
                  <a:cubicBezTo>
                    <a:pt x="252" y="818"/>
                    <a:pt x="246" y="811"/>
                    <a:pt x="246" y="798"/>
                  </a:cubicBezTo>
                  <a:cubicBezTo>
                    <a:pt x="246" y="159"/>
                    <a:pt x="246" y="159"/>
                    <a:pt x="246" y="159"/>
                  </a:cubicBezTo>
                  <a:cubicBezTo>
                    <a:pt x="246" y="136"/>
                    <a:pt x="242" y="115"/>
                    <a:pt x="234" y="95"/>
                  </a:cubicBezTo>
                  <a:cubicBezTo>
                    <a:pt x="226" y="77"/>
                    <a:pt x="215" y="61"/>
                    <a:pt x="200" y="46"/>
                  </a:cubicBezTo>
                  <a:cubicBezTo>
                    <a:pt x="169" y="15"/>
                    <a:pt x="131" y="0"/>
                    <a:pt x="87" y="0"/>
                  </a:cubicBezTo>
                </a:path>
              </a:pathLst>
            </a:custGeom>
            <a:solidFill>
              <a:srgbClr val="C00000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Freeform 9"/>
            <p:cNvSpPr>
              <a:spLocks noEditPoints="1"/>
            </p:cNvSpPr>
            <p:nvPr/>
          </p:nvSpPr>
          <p:spPr bwMode="auto">
            <a:xfrm>
              <a:off x="4903788" y="1892301"/>
              <a:ext cx="2274888" cy="3076575"/>
            </a:xfrm>
            <a:custGeom>
              <a:avLst/>
              <a:gdLst>
                <a:gd name="T0" fmla="*/ 632 w 1049"/>
                <a:gd name="T1" fmla="*/ 1382 h 1425"/>
                <a:gd name="T2" fmla="*/ 588 w 1049"/>
                <a:gd name="T3" fmla="*/ 1121 h 1425"/>
                <a:gd name="T4" fmla="*/ 628 w 1049"/>
                <a:gd name="T5" fmla="*/ 1121 h 1425"/>
                <a:gd name="T6" fmla="*/ 660 w 1049"/>
                <a:gd name="T7" fmla="*/ 1353 h 1425"/>
                <a:gd name="T8" fmla="*/ 813 w 1049"/>
                <a:gd name="T9" fmla="*/ 1353 h 1425"/>
                <a:gd name="T10" fmla="*/ 844 w 1049"/>
                <a:gd name="T11" fmla="*/ 1063 h 1425"/>
                <a:gd name="T12" fmla="*/ 925 w 1049"/>
                <a:gd name="T13" fmla="*/ 1025 h 1425"/>
                <a:gd name="T14" fmla="*/ 1009 w 1049"/>
                <a:gd name="T15" fmla="*/ 941 h 1425"/>
                <a:gd name="T16" fmla="*/ 925 w 1049"/>
                <a:gd name="T17" fmla="*/ 857 h 1425"/>
                <a:gd name="T18" fmla="*/ 844 w 1049"/>
                <a:gd name="T19" fmla="*/ 818 h 1425"/>
                <a:gd name="T20" fmla="*/ 864 w 1049"/>
                <a:gd name="T21" fmla="*/ 499 h 1425"/>
                <a:gd name="T22" fmla="*/ 884 w 1049"/>
                <a:gd name="T23" fmla="*/ 817 h 1425"/>
                <a:gd name="T24" fmla="*/ 1013 w 1049"/>
                <a:gd name="T25" fmla="*/ 853 h 1425"/>
                <a:gd name="T26" fmla="*/ 1013 w 1049"/>
                <a:gd name="T27" fmla="*/ 1029 h 1425"/>
                <a:gd name="T28" fmla="*/ 884 w 1049"/>
                <a:gd name="T29" fmla="*/ 1065 h 1425"/>
                <a:gd name="T30" fmla="*/ 841 w 1049"/>
                <a:gd name="T31" fmla="*/ 1382 h 1425"/>
                <a:gd name="T32" fmla="*/ 881 w 1049"/>
                <a:gd name="T33" fmla="*/ 1065 h 1425"/>
                <a:gd name="T34" fmla="*/ 884 w 1049"/>
                <a:gd name="T35" fmla="*/ 1062 h 1425"/>
                <a:gd name="T36" fmla="*/ 884 w 1049"/>
                <a:gd name="T37" fmla="*/ 820 h 1425"/>
                <a:gd name="T38" fmla="*/ 527 w 1049"/>
                <a:gd name="T39" fmla="*/ 1065 h 1425"/>
                <a:gd name="T40" fmla="*/ 32 w 1049"/>
                <a:gd name="T41" fmla="*/ 1032 h 1425"/>
                <a:gd name="T42" fmla="*/ 50 w 1049"/>
                <a:gd name="T43" fmla="*/ 768 h 1425"/>
                <a:gd name="T44" fmla="*/ 255 w 1049"/>
                <a:gd name="T45" fmla="*/ 474 h 1425"/>
                <a:gd name="T46" fmla="*/ 84 w 1049"/>
                <a:gd name="T47" fmla="*/ 789 h 1425"/>
                <a:gd name="T48" fmla="*/ 61 w 1049"/>
                <a:gd name="T49" fmla="*/ 1004 h 1425"/>
                <a:gd name="T50" fmla="*/ 527 w 1049"/>
                <a:gd name="T51" fmla="*/ 1025 h 1425"/>
                <a:gd name="T52" fmla="*/ 527 w 1049"/>
                <a:gd name="T53" fmla="*/ 1065 h 1425"/>
                <a:gd name="T54" fmla="*/ 305 w 1049"/>
                <a:gd name="T55" fmla="*/ 857 h 1425"/>
                <a:gd name="T56" fmla="*/ 277 w 1049"/>
                <a:gd name="T57" fmla="*/ 814 h 1425"/>
                <a:gd name="T58" fmla="*/ 485 w 1049"/>
                <a:gd name="T59" fmla="*/ 481 h 1425"/>
                <a:gd name="T60" fmla="*/ 592 w 1049"/>
                <a:gd name="T61" fmla="*/ 261 h 1425"/>
                <a:gd name="T62" fmla="*/ 639 w 1049"/>
                <a:gd name="T63" fmla="*/ 270 h 1425"/>
                <a:gd name="T64" fmla="*/ 632 w 1049"/>
                <a:gd name="T65" fmla="*/ 427 h 1425"/>
                <a:gd name="T66" fmla="*/ 593 w 1049"/>
                <a:gd name="T67" fmla="*/ 425 h 1425"/>
                <a:gd name="T68" fmla="*/ 520 w 1049"/>
                <a:gd name="T69" fmla="*/ 501 h 1425"/>
                <a:gd name="T70" fmla="*/ 322 w 1049"/>
                <a:gd name="T71" fmla="*/ 817 h 1425"/>
                <a:gd name="T72" fmla="*/ 588 w 1049"/>
                <a:gd name="T73" fmla="*/ 734 h 1425"/>
                <a:gd name="T74" fmla="*/ 628 w 1049"/>
                <a:gd name="T75" fmla="*/ 734 h 1425"/>
                <a:gd name="T76" fmla="*/ 590 w 1049"/>
                <a:gd name="T77" fmla="*/ 857 h 1425"/>
                <a:gd name="T78" fmla="*/ 588 w 1049"/>
                <a:gd name="T79" fmla="*/ 603 h 1425"/>
                <a:gd name="T80" fmla="*/ 590 w 1049"/>
                <a:gd name="T81" fmla="*/ 490 h 1425"/>
                <a:gd name="T82" fmla="*/ 630 w 1049"/>
                <a:gd name="T83" fmla="*/ 492 h 1425"/>
                <a:gd name="T84" fmla="*/ 628 w 1049"/>
                <a:gd name="T85" fmla="*/ 603 h 1425"/>
                <a:gd name="T86" fmla="*/ 864 w 1049"/>
                <a:gd name="T87" fmla="*/ 479 h 1425"/>
                <a:gd name="T88" fmla="*/ 844 w 1049"/>
                <a:gd name="T89" fmla="*/ 406 h 1425"/>
                <a:gd name="T90" fmla="*/ 884 w 1049"/>
                <a:gd name="T91" fmla="*/ 406 h 1425"/>
                <a:gd name="T92" fmla="*/ 864 w 1049"/>
                <a:gd name="T93" fmla="*/ 479 h 1425"/>
                <a:gd name="T94" fmla="*/ 266 w 1049"/>
                <a:gd name="T95" fmla="*/ 456 h 1425"/>
                <a:gd name="T96" fmla="*/ 434 w 1049"/>
                <a:gd name="T97" fmla="*/ 144 h 1425"/>
                <a:gd name="T98" fmla="*/ 694 w 1049"/>
                <a:gd name="T99" fmla="*/ 0 h 1425"/>
                <a:gd name="T100" fmla="*/ 832 w 1049"/>
                <a:gd name="T101" fmla="*/ 52 h 1425"/>
                <a:gd name="T102" fmla="*/ 884 w 1049"/>
                <a:gd name="T103" fmla="*/ 337 h 1425"/>
                <a:gd name="T104" fmla="*/ 844 w 1049"/>
                <a:gd name="T105" fmla="*/ 337 h 1425"/>
                <a:gd name="T106" fmla="*/ 804 w 1049"/>
                <a:gd name="T107" fmla="*/ 80 h 1425"/>
                <a:gd name="T108" fmla="*/ 694 w 1049"/>
                <a:gd name="T109" fmla="*/ 40 h 1425"/>
                <a:gd name="T110" fmla="*/ 468 w 1049"/>
                <a:gd name="T111" fmla="*/ 166 h 1425"/>
                <a:gd name="T112" fmla="*/ 276 w 1049"/>
                <a:gd name="T113" fmla="*/ 459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9" h="1425">
                  <a:moveTo>
                    <a:pt x="736" y="1425"/>
                  </a:moveTo>
                  <a:cubicBezTo>
                    <a:pt x="696" y="1425"/>
                    <a:pt x="660" y="1410"/>
                    <a:pt x="632" y="1382"/>
                  </a:cubicBezTo>
                  <a:cubicBezTo>
                    <a:pt x="603" y="1353"/>
                    <a:pt x="588" y="1318"/>
                    <a:pt x="588" y="1277"/>
                  </a:cubicBezTo>
                  <a:cubicBezTo>
                    <a:pt x="588" y="1121"/>
                    <a:pt x="588" y="1121"/>
                    <a:pt x="588" y="1121"/>
                  </a:cubicBezTo>
                  <a:cubicBezTo>
                    <a:pt x="588" y="1110"/>
                    <a:pt x="597" y="1101"/>
                    <a:pt x="608" y="1101"/>
                  </a:cubicBezTo>
                  <a:cubicBezTo>
                    <a:pt x="619" y="1101"/>
                    <a:pt x="628" y="1110"/>
                    <a:pt x="628" y="1121"/>
                  </a:cubicBezTo>
                  <a:cubicBezTo>
                    <a:pt x="628" y="1277"/>
                    <a:pt x="628" y="1277"/>
                    <a:pt x="628" y="1277"/>
                  </a:cubicBezTo>
                  <a:cubicBezTo>
                    <a:pt x="628" y="1307"/>
                    <a:pt x="639" y="1332"/>
                    <a:pt x="660" y="1353"/>
                  </a:cubicBezTo>
                  <a:cubicBezTo>
                    <a:pt x="681" y="1375"/>
                    <a:pt x="706" y="1385"/>
                    <a:pt x="736" y="1385"/>
                  </a:cubicBezTo>
                  <a:cubicBezTo>
                    <a:pt x="766" y="1385"/>
                    <a:pt x="791" y="1375"/>
                    <a:pt x="813" y="1353"/>
                  </a:cubicBezTo>
                  <a:cubicBezTo>
                    <a:pt x="834" y="1332"/>
                    <a:pt x="844" y="1307"/>
                    <a:pt x="844" y="1277"/>
                  </a:cubicBezTo>
                  <a:cubicBezTo>
                    <a:pt x="844" y="1063"/>
                    <a:pt x="844" y="1063"/>
                    <a:pt x="844" y="1063"/>
                  </a:cubicBezTo>
                  <a:cubicBezTo>
                    <a:pt x="844" y="1040"/>
                    <a:pt x="859" y="1025"/>
                    <a:pt x="883" y="1025"/>
                  </a:cubicBezTo>
                  <a:cubicBezTo>
                    <a:pt x="925" y="1025"/>
                    <a:pt x="925" y="1025"/>
                    <a:pt x="925" y="1025"/>
                  </a:cubicBezTo>
                  <a:cubicBezTo>
                    <a:pt x="949" y="1025"/>
                    <a:pt x="968" y="1017"/>
                    <a:pt x="984" y="1001"/>
                  </a:cubicBezTo>
                  <a:cubicBezTo>
                    <a:pt x="1001" y="984"/>
                    <a:pt x="1009" y="965"/>
                    <a:pt x="1009" y="941"/>
                  </a:cubicBezTo>
                  <a:cubicBezTo>
                    <a:pt x="1009" y="917"/>
                    <a:pt x="1001" y="897"/>
                    <a:pt x="984" y="881"/>
                  </a:cubicBezTo>
                  <a:cubicBezTo>
                    <a:pt x="968" y="865"/>
                    <a:pt x="949" y="857"/>
                    <a:pt x="925" y="857"/>
                  </a:cubicBezTo>
                  <a:cubicBezTo>
                    <a:pt x="883" y="857"/>
                    <a:pt x="883" y="857"/>
                    <a:pt x="883" y="857"/>
                  </a:cubicBezTo>
                  <a:cubicBezTo>
                    <a:pt x="859" y="857"/>
                    <a:pt x="844" y="842"/>
                    <a:pt x="844" y="818"/>
                  </a:cubicBezTo>
                  <a:cubicBezTo>
                    <a:pt x="844" y="519"/>
                    <a:pt x="844" y="519"/>
                    <a:pt x="844" y="519"/>
                  </a:cubicBezTo>
                  <a:cubicBezTo>
                    <a:pt x="844" y="508"/>
                    <a:pt x="853" y="499"/>
                    <a:pt x="864" y="499"/>
                  </a:cubicBezTo>
                  <a:cubicBezTo>
                    <a:pt x="875" y="499"/>
                    <a:pt x="884" y="508"/>
                    <a:pt x="884" y="519"/>
                  </a:cubicBezTo>
                  <a:cubicBezTo>
                    <a:pt x="884" y="817"/>
                    <a:pt x="884" y="817"/>
                    <a:pt x="884" y="817"/>
                  </a:cubicBezTo>
                  <a:cubicBezTo>
                    <a:pt x="925" y="817"/>
                    <a:pt x="925" y="817"/>
                    <a:pt x="925" y="817"/>
                  </a:cubicBezTo>
                  <a:cubicBezTo>
                    <a:pt x="959" y="817"/>
                    <a:pt x="989" y="829"/>
                    <a:pt x="1013" y="853"/>
                  </a:cubicBezTo>
                  <a:cubicBezTo>
                    <a:pt x="1037" y="877"/>
                    <a:pt x="1049" y="906"/>
                    <a:pt x="1049" y="941"/>
                  </a:cubicBezTo>
                  <a:cubicBezTo>
                    <a:pt x="1049" y="975"/>
                    <a:pt x="1037" y="1005"/>
                    <a:pt x="1013" y="1029"/>
                  </a:cubicBezTo>
                  <a:cubicBezTo>
                    <a:pt x="989" y="1053"/>
                    <a:pt x="959" y="1065"/>
                    <a:pt x="925" y="1065"/>
                  </a:cubicBezTo>
                  <a:cubicBezTo>
                    <a:pt x="884" y="1065"/>
                    <a:pt x="884" y="1065"/>
                    <a:pt x="884" y="1065"/>
                  </a:cubicBezTo>
                  <a:cubicBezTo>
                    <a:pt x="884" y="1277"/>
                    <a:pt x="884" y="1277"/>
                    <a:pt x="884" y="1277"/>
                  </a:cubicBezTo>
                  <a:cubicBezTo>
                    <a:pt x="884" y="1318"/>
                    <a:pt x="870" y="1353"/>
                    <a:pt x="841" y="1382"/>
                  </a:cubicBezTo>
                  <a:cubicBezTo>
                    <a:pt x="812" y="1410"/>
                    <a:pt x="777" y="1425"/>
                    <a:pt x="736" y="1425"/>
                  </a:cubicBezTo>
                  <a:close/>
                  <a:moveTo>
                    <a:pt x="881" y="1065"/>
                  </a:moveTo>
                  <a:cubicBezTo>
                    <a:pt x="881" y="1065"/>
                    <a:pt x="881" y="1065"/>
                    <a:pt x="881" y="1065"/>
                  </a:cubicBezTo>
                  <a:moveTo>
                    <a:pt x="884" y="1062"/>
                  </a:moveTo>
                  <a:cubicBezTo>
                    <a:pt x="884" y="1062"/>
                    <a:pt x="884" y="1062"/>
                    <a:pt x="884" y="1062"/>
                  </a:cubicBezTo>
                  <a:moveTo>
                    <a:pt x="884" y="820"/>
                  </a:moveTo>
                  <a:cubicBezTo>
                    <a:pt x="884" y="820"/>
                    <a:pt x="884" y="820"/>
                    <a:pt x="884" y="820"/>
                  </a:cubicBezTo>
                  <a:close/>
                  <a:moveTo>
                    <a:pt x="527" y="1065"/>
                  </a:moveTo>
                  <a:cubicBezTo>
                    <a:pt x="113" y="1065"/>
                    <a:pt x="113" y="1065"/>
                    <a:pt x="113" y="1065"/>
                  </a:cubicBezTo>
                  <a:cubicBezTo>
                    <a:pt x="81" y="1065"/>
                    <a:pt x="54" y="1054"/>
                    <a:pt x="32" y="1032"/>
                  </a:cubicBezTo>
                  <a:cubicBezTo>
                    <a:pt x="11" y="1009"/>
                    <a:pt x="0" y="983"/>
                    <a:pt x="0" y="952"/>
                  </a:cubicBezTo>
                  <a:cubicBezTo>
                    <a:pt x="0" y="886"/>
                    <a:pt x="17" y="824"/>
                    <a:pt x="50" y="768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33" y="471"/>
                    <a:pt x="245" y="468"/>
                    <a:pt x="255" y="474"/>
                  </a:cubicBezTo>
                  <a:cubicBezTo>
                    <a:pt x="264" y="480"/>
                    <a:pt x="267" y="492"/>
                    <a:pt x="261" y="501"/>
                  </a:cubicBezTo>
                  <a:cubicBezTo>
                    <a:pt x="84" y="789"/>
                    <a:pt x="84" y="789"/>
                    <a:pt x="84" y="789"/>
                  </a:cubicBezTo>
                  <a:cubicBezTo>
                    <a:pt x="55" y="839"/>
                    <a:pt x="40" y="894"/>
                    <a:pt x="40" y="952"/>
                  </a:cubicBezTo>
                  <a:cubicBezTo>
                    <a:pt x="40" y="972"/>
                    <a:pt x="47" y="989"/>
                    <a:pt x="61" y="1004"/>
                  </a:cubicBezTo>
                  <a:cubicBezTo>
                    <a:pt x="75" y="1018"/>
                    <a:pt x="92" y="1025"/>
                    <a:pt x="113" y="1025"/>
                  </a:cubicBezTo>
                  <a:cubicBezTo>
                    <a:pt x="527" y="1025"/>
                    <a:pt x="527" y="1025"/>
                    <a:pt x="527" y="1025"/>
                  </a:cubicBezTo>
                  <a:cubicBezTo>
                    <a:pt x="538" y="1025"/>
                    <a:pt x="547" y="1034"/>
                    <a:pt x="547" y="1045"/>
                  </a:cubicBezTo>
                  <a:cubicBezTo>
                    <a:pt x="547" y="1056"/>
                    <a:pt x="538" y="1065"/>
                    <a:pt x="527" y="1065"/>
                  </a:cubicBezTo>
                  <a:close/>
                  <a:moveTo>
                    <a:pt x="590" y="857"/>
                  </a:moveTo>
                  <a:cubicBezTo>
                    <a:pt x="305" y="857"/>
                    <a:pt x="305" y="857"/>
                    <a:pt x="305" y="857"/>
                  </a:cubicBezTo>
                  <a:cubicBezTo>
                    <a:pt x="294" y="857"/>
                    <a:pt x="284" y="850"/>
                    <a:pt x="279" y="840"/>
                  </a:cubicBezTo>
                  <a:cubicBezTo>
                    <a:pt x="275" y="832"/>
                    <a:pt x="274" y="823"/>
                    <a:pt x="277" y="814"/>
                  </a:cubicBezTo>
                  <a:cubicBezTo>
                    <a:pt x="278" y="812"/>
                    <a:pt x="278" y="812"/>
                    <a:pt x="278" y="812"/>
                  </a:cubicBezTo>
                  <a:cubicBezTo>
                    <a:pt x="485" y="481"/>
                    <a:pt x="485" y="481"/>
                    <a:pt x="485" y="481"/>
                  </a:cubicBezTo>
                  <a:cubicBezTo>
                    <a:pt x="521" y="413"/>
                    <a:pt x="557" y="339"/>
                    <a:pt x="592" y="262"/>
                  </a:cubicBezTo>
                  <a:cubicBezTo>
                    <a:pt x="592" y="261"/>
                    <a:pt x="592" y="261"/>
                    <a:pt x="592" y="261"/>
                  </a:cubicBezTo>
                  <a:cubicBezTo>
                    <a:pt x="597" y="252"/>
                    <a:pt x="606" y="246"/>
                    <a:pt x="616" y="246"/>
                  </a:cubicBezTo>
                  <a:cubicBezTo>
                    <a:pt x="629" y="246"/>
                    <a:pt x="639" y="257"/>
                    <a:pt x="639" y="270"/>
                  </a:cubicBezTo>
                  <a:cubicBezTo>
                    <a:pt x="639" y="271"/>
                    <a:pt x="639" y="271"/>
                    <a:pt x="639" y="271"/>
                  </a:cubicBezTo>
                  <a:cubicBezTo>
                    <a:pt x="637" y="332"/>
                    <a:pt x="634" y="385"/>
                    <a:pt x="632" y="427"/>
                  </a:cubicBezTo>
                  <a:cubicBezTo>
                    <a:pt x="632" y="438"/>
                    <a:pt x="623" y="447"/>
                    <a:pt x="612" y="446"/>
                  </a:cubicBezTo>
                  <a:cubicBezTo>
                    <a:pt x="601" y="446"/>
                    <a:pt x="592" y="436"/>
                    <a:pt x="593" y="425"/>
                  </a:cubicBezTo>
                  <a:cubicBezTo>
                    <a:pt x="593" y="403"/>
                    <a:pt x="595" y="377"/>
                    <a:pt x="596" y="349"/>
                  </a:cubicBezTo>
                  <a:cubicBezTo>
                    <a:pt x="571" y="402"/>
                    <a:pt x="545" y="452"/>
                    <a:pt x="520" y="501"/>
                  </a:cubicBezTo>
                  <a:cubicBezTo>
                    <a:pt x="519" y="502"/>
                    <a:pt x="519" y="502"/>
                    <a:pt x="519" y="502"/>
                  </a:cubicBezTo>
                  <a:cubicBezTo>
                    <a:pt x="322" y="817"/>
                    <a:pt x="322" y="817"/>
                    <a:pt x="322" y="817"/>
                  </a:cubicBezTo>
                  <a:cubicBezTo>
                    <a:pt x="588" y="817"/>
                    <a:pt x="588" y="817"/>
                    <a:pt x="588" y="817"/>
                  </a:cubicBezTo>
                  <a:cubicBezTo>
                    <a:pt x="588" y="734"/>
                    <a:pt x="588" y="734"/>
                    <a:pt x="588" y="734"/>
                  </a:cubicBezTo>
                  <a:cubicBezTo>
                    <a:pt x="588" y="723"/>
                    <a:pt x="597" y="714"/>
                    <a:pt x="608" y="714"/>
                  </a:cubicBezTo>
                  <a:cubicBezTo>
                    <a:pt x="619" y="714"/>
                    <a:pt x="628" y="723"/>
                    <a:pt x="628" y="734"/>
                  </a:cubicBezTo>
                  <a:cubicBezTo>
                    <a:pt x="628" y="818"/>
                    <a:pt x="628" y="818"/>
                    <a:pt x="628" y="818"/>
                  </a:cubicBezTo>
                  <a:cubicBezTo>
                    <a:pt x="628" y="842"/>
                    <a:pt x="613" y="857"/>
                    <a:pt x="590" y="857"/>
                  </a:cubicBezTo>
                  <a:close/>
                  <a:moveTo>
                    <a:pt x="608" y="623"/>
                  </a:moveTo>
                  <a:cubicBezTo>
                    <a:pt x="597" y="623"/>
                    <a:pt x="588" y="614"/>
                    <a:pt x="588" y="603"/>
                  </a:cubicBezTo>
                  <a:cubicBezTo>
                    <a:pt x="588" y="553"/>
                    <a:pt x="588" y="553"/>
                    <a:pt x="588" y="553"/>
                  </a:cubicBezTo>
                  <a:cubicBezTo>
                    <a:pt x="588" y="541"/>
                    <a:pt x="589" y="520"/>
                    <a:pt x="590" y="490"/>
                  </a:cubicBezTo>
                  <a:cubicBezTo>
                    <a:pt x="590" y="479"/>
                    <a:pt x="600" y="471"/>
                    <a:pt x="611" y="471"/>
                  </a:cubicBezTo>
                  <a:cubicBezTo>
                    <a:pt x="622" y="471"/>
                    <a:pt x="630" y="481"/>
                    <a:pt x="630" y="492"/>
                  </a:cubicBezTo>
                  <a:cubicBezTo>
                    <a:pt x="629" y="521"/>
                    <a:pt x="628" y="542"/>
                    <a:pt x="628" y="553"/>
                  </a:cubicBezTo>
                  <a:cubicBezTo>
                    <a:pt x="628" y="603"/>
                    <a:pt x="628" y="603"/>
                    <a:pt x="628" y="603"/>
                  </a:cubicBezTo>
                  <a:cubicBezTo>
                    <a:pt x="628" y="614"/>
                    <a:pt x="619" y="623"/>
                    <a:pt x="608" y="623"/>
                  </a:cubicBezTo>
                  <a:close/>
                  <a:moveTo>
                    <a:pt x="864" y="479"/>
                  </a:moveTo>
                  <a:cubicBezTo>
                    <a:pt x="853" y="479"/>
                    <a:pt x="844" y="470"/>
                    <a:pt x="844" y="459"/>
                  </a:cubicBezTo>
                  <a:cubicBezTo>
                    <a:pt x="844" y="406"/>
                    <a:pt x="844" y="406"/>
                    <a:pt x="844" y="406"/>
                  </a:cubicBezTo>
                  <a:cubicBezTo>
                    <a:pt x="844" y="395"/>
                    <a:pt x="853" y="386"/>
                    <a:pt x="864" y="386"/>
                  </a:cubicBezTo>
                  <a:cubicBezTo>
                    <a:pt x="875" y="386"/>
                    <a:pt x="884" y="395"/>
                    <a:pt x="884" y="406"/>
                  </a:cubicBezTo>
                  <a:cubicBezTo>
                    <a:pt x="884" y="459"/>
                    <a:pt x="884" y="459"/>
                    <a:pt x="884" y="459"/>
                  </a:cubicBezTo>
                  <a:cubicBezTo>
                    <a:pt x="884" y="470"/>
                    <a:pt x="875" y="479"/>
                    <a:pt x="864" y="479"/>
                  </a:cubicBezTo>
                  <a:close/>
                  <a:moveTo>
                    <a:pt x="276" y="459"/>
                  </a:moveTo>
                  <a:cubicBezTo>
                    <a:pt x="273" y="459"/>
                    <a:pt x="269" y="458"/>
                    <a:pt x="266" y="456"/>
                  </a:cubicBezTo>
                  <a:cubicBezTo>
                    <a:pt x="257" y="450"/>
                    <a:pt x="254" y="438"/>
                    <a:pt x="259" y="428"/>
                  </a:cubicBezTo>
                  <a:cubicBezTo>
                    <a:pt x="434" y="144"/>
                    <a:pt x="434" y="144"/>
                    <a:pt x="434" y="144"/>
                  </a:cubicBezTo>
                  <a:cubicBezTo>
                    <a:pt x="463" y="100"/>
                    <a:pt x="501" y="65"/>
                    <a:pt x="547" y="39"/>
                  </a:cubicBezTo>
                  <a:cubicBezTo>
                    <a:pt x="593" y="13"/>
                    <a:pt x="642" y="0"/>
                    <a:pt x="694" y="0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754" y="0"/>
                    <a:pt x="797" y="17"/>
                    <a:pt x="832" y="52"/>
                  </a:cubicBezTo>
                  <a:cubicBezTo>
                    <a:pt x="867" y="87"/>
                    <a:pt x="884" y="130"/>
                    <a:pt x="884" y="179"/>
                  </a:cubicBezTo>
                  <a:cubicBezTo>
                    <a:pt x="884" y="337"/>
                    <a:pt x="884" y="337"/>
                    <a:pt x="884" y="337"/>
                  </a:cubicBezTo>
                  <a:cubicBezTo>
                    <a:pt x="884" y="348"/>
                    <a:pt x="875" y="357"/>
                    <a:pt x="864" y="357"/>
                  </a:cubicBezTo>
                  <a:cubicBezTo>
                    <a:pt x="853" y="357"/>
                    <a:pt x="844" y="348"/>
                    <a:pt x="844" y="337"/>
                  </a:cubicBezTo>
                  <a:cubicBezTo>
                    <a:pt x="844" y="179"/>
                    <a:pt x="844" y="179"/>
                    <a:pt x="844" y="179"/>
                  </a:cubicBezTo>
                  <a:cubicBezTo>
                    <a:pt x="844" y="140"/>
                    <a:pt x="831" y="108"/>
                    <a:pt x="804" y="80"/>
                  </a:cubicBezTo>
                  <a:cubicBezTo>
                    <a:pt x="776" y="53"/>
                    <a:pt x="744" y="40"/>
                    <a:pt x="705" y="40"/>
                  </a:cubicBezTo>
                  <a:cubicBezTo>
                    <a:pt x="694" y="40"/>
                    <a:pt x="694" y="40"/>
                    <a:pt x="694" y="40"/>
                  </a:cubicBezTo>
                  <a:cubicBezTo>
                    <a:pt x="649" y="40"/>
                    <a:pt x="606" y="51"/>
                    <a:pt x="566" y="74"/>
                  </a:cubicBezTo>
                  <a:cubicBezTo>
                    <a:pt x="526" y="96"/>
                    <a:pt x="493" y="127"/>
                    <a:pt x="468" y="166"/>
                  </a:cubicBezTo>
                  <a:cubicBezTo>
                    <a:pt x="294" y="449"/>
                    <a:pt x="294" y="449"/>
                    <a:pt x="294" y="449"/>
                  </a:cubicBezTo>
                  <a:cubicBezTo>
                    <a:pt x="290" y="455"/>
                    <a:pt x="283" y="459"/>
                    <a:pt x="276" y="459"/>
                  </a:cubicBezTo>
                  <a:close/>
                </a:path>
              </a:pathLst>
            </a:custGeom>
            <a:solidFill>
              <a:srgbClr val="0132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PA_库_组合 38"/>
          <p:cNvGrpSpPr/>
          <p:nvPr>
            <p:custDataLst>
              <p:tags r:id="rId14"/>
            </p:custDataLst>
          </p:nvPr>
        </p:nvGrpSpPr>
        <p:grpSpPr>
          <a:xfrm>
            <a:off x="9212554" y="508054"/>
            <a:ext cx="1211470" cy="1716754"/>
            <a:chOff x="4991101" y="1862138"/>
            <a:chExt cx="2211387" cy="3133725"/>
          </a:xfrm>
        </p:grpSpPr>
        <p:sp>
          <p:nvSpPr>
            <p:cNvPr id="40" name="Freeform 15"/>
            <p:cNvSpPr/>
            <p:nvPr/>
          </p:nvSpPr>
          <p:spPr bwMode="auto">
            <a:xfrm>
              <a:off x="5186363" y="1905000"/>
              <a:ext cx="2016125" cy="3048000"/>
            </a:xfrm>
            <a:custGeom>
              <a:avLst/>
              <a:gdLst>
                <a:gd name="T0" fmla="*/ 81 w 929"/>
                <a:gd name="T1" fmla="*/ 1411 h 1411"/>
                <a:gd name="T2" fmla="*/ 24 w 929"/>
                <a:gd name="T3" fmla="*/ 1388 h 1411"/>
                <a:gd name="T4" fmla="*/ 0 w 929"/>
                <a:gd name="T5" fmla="*/ 1331 h 1411"/>
                <a:gd name="T6" fmla="*/ 59 w 929"/>
                <a:gd name="T7" fmla="*/ 1199 h 1411"/>
                <a:gd name="T8" fmla="*/ 464 w 929"/>
                <a:gd name="T9" fmla="*/ 770 h 1411"/>
                <a:gd name="T10" fmla="*/ 600 w 929"/>
                <a:gd name="T11" fmla="*/ 442 h 1411"/>
                <a:gd name="T12" fmla="*/ 545 w 929"/>
                <a:gd name="T13" fmla="*/ 277 h 1411"/>
                <a:gd name="T14" fmla="*/ 391 w 929"/>
                <a:gd name="T15" fmla="*/ 218 h 1411"/>
                <a:gd name="T16" fmla="*/ 214 w 929"/>
                <a:gd name="T17" fmla="*/ 287 h 1411"/>
                <a:gd name="T18" fmla="*/ 135 w 929"/>
                <a:gd name="T19" fmla="*/ 314 h 1411"/>
                <a:gd name="T20" fmla="*/ 62 w 929"/>
                <a:gd name="T21" fmla="*/ 285 h 1411"/>
                <a:gd name="T22" fmla="*/ 29 w 929"/>
                <a:gd name="T23" fmla="*/ 208 h 1411"/>
                <a:gd name="T24" fmla="*/ 64 w 929"/>
                <a:gd name="T25" fmla="*/ 135 h 1411"/>
                <a:gd name="T26" fmla="*/ 428 w 929"/>
                <a:gd name="T27" fmla="*/ 0 h 1411"/>
                <a:gd name="T28" fmla="*/ 743 w 929"/>
                <a:gd name="T29" fmla="*/ 117 h 1411"/>
                <a:gd name="T30" fmla="*/ 863 w 929"/>
                <a:gd name="T31" fmla="*/ 426 h 1411"/>
                <a:gd name="T32" fmla="*/ 415 w 929"/>
                <a:gd name="T33" fmla="*/ 1181 h 1411"/>
                <a:gd name="T34" fmla="*/ 415 w 929"/>
                <a:gd name="T35" fmla="*/ 1188 h 1411"/>
                <a:gd name="T36" fmla="*/ 420 w 929"/>
                <a:gd name="T37" fmla="*/ 1192 h 1411"/>
                <a:gd name="T38" fmla="*/ 627 w 929"/>
                <a:gd name="T39" fmla="*/ 1179 h 1411"/>
                <a:gd name="T40" fmla="*/ 812 w 929"/>
                <a:gd name="T41" fmla="*/ 1179 h 1411"/>
                <a:gd name="T42" fmla="*/ 895 w 929"/>
                <a:gd name="T43" fmla="*/ 1213 h 1411"/>
                <a:gd name="T44" fmla="*/ 929 w 929"/>
                <a:gd name="T45" fmla="*/ 1295 h 1411"/>
                <a:gd name="T46" fmla="*/ 895 w 929"/>
                <a:gd name="T47" fmla="*/ 1377 h 1411"/>
                <a:gd name="T48" fmla="*/ 812 w 929"/>
                <a:gd name="T49" fmla="*/ 1411 h 1411"/>
                <a:gd name="T50" fmla="*/ 81 w 929"/>
                <a:gd name="T51" fmla="*/ 1411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9" h="1411">
                  <a:moveTo>
                    <a:pt x="81" y="1411"/>
                  </a:moveTo>
                  <a:cubicBezTo>
                    <a:pt x="59" y="1411"/>
                    <a:pt x="40" y="1403"/>
                    <a:pt x="24" y="1388"/>
                  </a:cubicBezTo>
                  <a:cubicBezTo>
                    <a:pt x="8" y="1373"/>
                    <a:pt x="0" y="1354"/>
                    <a:pt x="0" y="1331"/>
                  </a:cubicBezTo>
                  <a:cubicBezTo>
                    <a:pt x="0" y="1278"/>
                    <a:pt x="20" y="1234"/>
                    <a:pt x="59" y="1199"/>
                  </a:cubicBezTo>
                  <a:cubicBezTo>
                    <a:pt x="239" y="1035"/>
                    <a:pt x="374" y="891"/>
                    <a:pt x="464" y="770"/>
                  </a:cubicBezTo>
                  <a:cubicBezTo>
                    <a:pt x="555" y="648"/>
                    <a:pt x="600" y="539"/>
                    <a:pt x="600" y="442"/>
                  </a:cubicBezTo>
                  <a:cubicBezTo>
                    <a:pt x="600" y="372"/>
                    <a:pt x="581" y="317"/>
                    <a:pt x="545" y="277"/>
                  </a:cubicBezTo>
                  <a:cubicBezTo>
                    <a:pt x="508" y="237"/>
                    <a:pt x="457" y="218"/>
                    <a:pt x="391" y="218"/>
                  </a:cubicBezTo>
                  <a:cubicBezTo>
                    <a:pt x="332" y="218"/>
                    <a:pt x="272" y="241"/>
                    <a:pt x="214" y="287"/>
                  </a:cubicBezTo>
                  <a:cubicBezTo>
                    <a:pt x="190" y="305"/>
                    <a:pt x="163" y="314"/>
                    <a:pt x="135" y="314"/>
                  </a:cubicBezTo>
                  <a:cubicBezTo>
                    <a:pt x="107" y="314"/>
                    <a:pt x="83" y="305"/>
                    <a:pt x="62" y="285"/>
                  </a:cubicBezTo>
                  <a:cubicBezTo>
                    <a:pt x="40" y="263"/>
                    <a:pt x="29" y="238"/>
                    <a:pt x="29" y="208"/>
                  </a:cubicBezTo>
                  <a:cubicBezTo>
                    <a:pt x="29" y="179"/>
                    <a:pt x="41" y="155"/>
                    <a:pt x="64" y="135"/>
                  </a:cubicBezTo>
                  <a:cubicBezTo>
                    <a:pt x="169" y="45"/>
                    <a:pt x="290" y="0"/>
                    <a:pt x="428" y="0"/>
                  </a:cubicBezTo>
                  <a:cubicBezTo>
                    <a:pt x="558" y="0"/>
                    <a:pt x="663" y="39"/>
                    <a:pt x="743" y="117"/>
                  </a:cubicBezTo>
                  <a:cubicBezTo>
                    <a:pt x="823" y="195"/>
                    <a:pt x="863" y="298"/>
                    <a:pt x="863" y="426"/>
                  </a:cubicBezTo>
                  <a:cubicBezTo>
                    <a:pt x="863" y="636"/>
                    <a:pt x="714" y="887"/>
                    <a:pt x="415" y="1181"/>
                  </a:cubicBezTo>
                  <a:cubicBezTo>
                    <a:pt x="414" y="1183"/>
                    <a:pt x="414" y="1186"/>
                    <a:pt x="415" y="1188"/>
                  </a:cubicBezTo>
                  <a:cubicBezTo>
                    <a:pt x="416" y="1191"/>
                    <a:pt x="418" y="1192"/>
                    <a:pt x="420" y="1192"/>
                  </a:cubicBezTo>
                  <a:cubicBezTo>
                    <a:pt x="506" y="1183"/>
                    <a:pt x="575" y="1179"/>
                    <a:pt x="627" y="1179"/>
                  </a:cubicBezTo>
                  <a:cubicBezTo>
                    <a:pt x="812" y="1179"/>
                    <a:pt x="812" y="1179"/>
                    <a:pt x="812" y="1179"/>
                  </a:cubicBezTo>
                  <a:cubicBezTo>
                    <a:pt x="845" y="1179"/>
                    <a:pt x="872" y="1190"/>
                    <a:pt x="895" y="1213"/>
                  </a:cubicBezTo>
                  <a:cubicBezTo>
                    <a:pt x="917" y="1235"/>
                    <a:pt x="929" y="1263"/>
                    <a:pt x="929" y="1295"/>
                  </a:cubicBezTo>
                  <a:cubicBezTo>
                    <a:pt x="929" y="1327"/>
                    <a:pt x="917" y="1355"/>
                    <a:pt x="895" y="1377"/>
                  </a:cubicBezTo>
                  <a:cubicBezTo>
                    <a:pt x="872" y="1400"/>
                    <a:pt x="845" y="1411"/>
                    <a:pt x="812" y="1411"/>
                  </a:cubicBezTo>
                  <a:cubicBezTo>
                    <a:pt x="81" y="1411"/>
                    <a:pt x="81" y="1411"/>
                    <a:pt x="81" y="141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5327651" y="2374900"/>
              <a:ext cx="554038" cy="207963"/>
            </a:xfrm>
            <a:custGeom>
              <a:avLst/>
              <a:gdLst>
                <a:gd name="T0" fmla="*/ 178 w 255"/>
                <a:gd name="T1" fmla="*/ 0 h 96"/>
                <a:gd name="T2" fmla="*/ 1 w 255"/>
                <a:gd name="T3" fmla="*/ 69 h 96"/>
                <a:gd name="T4" fmla="*/ 0 w 255"/>
                <a:gd name="T5" fmla="*/ 70 h 96"/>
                <a:gd name="T6" fmla="*/ 70 w 255"/>
                <a:gd name="T7" fmla="*/ 96 h 96"/>
                <a:gd name="T8" fmla="*/ 149 w 255"/>
                <a:gd name="T9" fmla="*/ 69 h 96"/>
                <a:gd name="T10" fmla="*/ 255 w 255"/>
                <a:gd name="T11" fmla="*/ 11 h 96"/>
                <a:gd name="T12" fmla="*/ 178 w 255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96">
                  <a:moveTo>
                    <a:pt x="178" y="0"/>
                  </a:moveTo>
                  <a:cubicBezTo>
                    <a:pt x="119" y="0"/>
                    <a:pt x="59" y="23"/>
                    <a:pt x="1" y="6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20" y="87"/>
                    <a:pt x="44" y="96"/>
                    <a:pt x="70" y="96"/>
                  </a:cubicBezTo>
                  <a:cubicBezTo>
                    <a:pt x="98" y="96"/>
                    <a:pt x="125" y="87"/>
                    <a:pt x="149" y="69"/>
                  </a:cubicBezTo>
                  <a:cubicBezTo>
                    <a:pt x="184" y="41"/>
                    <a:pt x="220" y="22"/>
                    <a:pt x="255" y="11"/>
                  </a:cubicBezTo>
                  <a:cubicBezTo>
                    <a:pt x="232" y="3"/>
                    <a:pt x="207" y="0"/>
                    <a:pt x="1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5954713" y="1905000"/>
              <a:ext cx="1104900" cy="920750"/>
            </a:xfrm>
            <a:custGeom>
              <a:avLst/>
              <a:gdLst>
                <a:gd name="T0" fmla="*/ 74 w 509"/>
                <a:gd name="T1" fmla="*/ 0 h 426"/>
                <a:gd name="T2" fmla="*/ 0 w 509"/>
                <a:gd name="T3" fmla="*/ 5 h 426"/>
                <a:gd name="T4" fmla="*/ 0 w 509"/>
                <a:gd name="T5" fmla="*/ 5 h 426"/>
                <a:gd name="T6" fmla="*/ 74 w 509"/>
                <a:gd name="T7" fmla="*/ 0 h 426"/>
                <a:gd name="T8" fmla="*/ 389 w 509"/>
                <a:gd name="T9" fmla="*/ 117 h 426"/>
                <a:gd name="T10" fmla="*/ 509 w 509"/>
                <a:gd name="T11" fmla="*/ 426 h 426"/>
                <a:gd name="T12" fmla="*/ 509 w 509"/>
                <a:gd name="T13" fmla="*/ 426 h 426"/>
                <a:gd name="T14" fmla="*/ 389 w 509"/>
                <a:gd name="T15" fmla="*/ 117 h 426"/>
                <a:gd name="T16" fmla="*/ 74 w 509"/>
                <a:gd name="T1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9" h="426">
                  <a:moveTo>
                    <a:pt x="74" y="0"/>
                  </a:moveTo>
                  <a:cubicBezTo>
                    <a:pt x="49" y="0"/>
                    <a:pt x="24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4" y="2"/>
                    <a:pt x="49" y="0"/>
                    <a:pt x="74" y="0"/>
                  </a:cubicBezTo>
                  <a:cubicBezTo>
                    <a:pt x="204" y="0"/>
                    <a:pt x="309" y="39"/>
                    <a:pt x="389" y="117"/>
                  </a:cubicBezTo>
                  <a:cubicBezTo>
                    <a:pt x="469" y="195"/>
                    <a:pt x="509" y="298"/>
                    <a:pt x="509" y="426"/>
                  </a:cubicBezTo>
                  <a:cubicBezTo>
                    <a:pt x="509" y="426"/>
                    <a:pt x="509" y="426"/>
                    <a:pt x="509" y="426"/>
                  </a:cubicBezTo>
                  <a:cubicBezTo>
                    <a:pt x="509" y="298"/>
                    <a:pt x="469" y="195"/>
                    <a:pt x="389" y="117"/>
                  </a:cubicBezTo>
                  <a:cubicBezTo>
                    <a:pt x="309" y="39"/>
                    <a:pt x="204" y="0"/>
                    <a:pt x="7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5764213" y="1905000"/>
              <a:ext cx="1295400" cy="2574925"/>
            </a:xfrm>
            <a:custGeom>
              <a:avLst/>
              <a:gdLst>
                <a:gd name="T0" fmla="*/ 162 w 597"/>
                <a:gd name="T1" fmla="*/ 0 h 1192"/>
                <a:gd name="T2" fmla="*/ 88 w 597"/>
                <a:gd name="T3" fmla="*/ 5 h 1192"/>
                <a:gd name="T4" fmla="*/ 329 w 597"/>
                <a:gd name="T5" fmla="*/ 117 h 1192"/>
                <a:gd name="T6" fmla="*/ 449 w 597"/>
                <a:gd name="T7" fmla="*/ 426 h 1192"/>
                <a:gd name="T8" fmla="*/ 1 w 597"/>
                <a:gd name="T9" fmla="*/ 1181 h 1192"/>
                <a:gd name="T10" fmla="*/ 1 w 597"/>
                <a:gd name="T11" fmla="*/ 1188 h 1192"/>
                <a:gd name="T12" fmla="*/ 6 w 597"/>
                <a:gd name="T13" fmla="*/ 1192 h 1192"/>
                <a:gd name="T14" fmla="*/ 149 w 597"/>
                <a:gd name="T15" fmla="*/ 1181 h 1192"/>
                <a:gd name="T16" fmla="*/ 597 w 597"/>
                <a:gd name="T17" fmla="*/ 426 h 1192"/>
                <a:gd name="T18" fmla="*/ 477 w 597"/>
                <a:gd name="T19" fmla="*/ 117 h 1192"/>
                <a:gd name="T20" fmla="*/ 162 w 597"/>
                <a:gd name="T21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1192">
                  <a:moveTo>
                    <a:pt x="162" y="0"/>
                  </a:moveTo>
                  <a:cubicBezTo>
                    <a:pt x="137" y="0"/>
                    <a:pt x="112" y="2"/>
                    <a:pt x="88" y="5"/>
                  </a:cubicBezTo>
                  <a:cubicBezTo>
                    <a:pt x="185" y="17"/>
                    <a:pt x="265" y="54"/>
                    <a:pt x="329" y="117"/>
                  </a:cubicBezTo>
                  <a:cubicBezTo>
                    <a:pt x="409" y="195"/>
                    <a:pt x="449" y="298"/>
                    <a:pt x="449" y="426"/>
                  </a:cubicBezTo>
                  <a:cubicBezTo>
                    <a:pt x="449" y="635"/>
                    <a:pt x="300" y="887"/>
                    <a:pt x="1" y="1181"/>
                  </a:cubicBezTo>
                  <a:cubicBezTo>
                    <a:pt x="0" y="1183"/>
                    <a:pt x="0" y="1186"/>
                    <a:pt x="1" y="1188"/>
                  </a:cubicBezTo>
                  <a:cubicBezTo>
                    <a:pt x="2" y="1190"/>
                    <a:pt x="4" y="1192"/>
                    <a:pt x="6" y="1192"/>
                  </a:cubicBezTo>
                  <a:cubicBezTo>
                    <a:pt x="61" y="1186"/>
                    <a:pt x="108" y="1183"/>
                    <a:pt x="149" y="1181"/>
                  </a:cubicBezTo>
                  <a:cubicBezTo>
                    <a:pt x="448" y="887"/>
                    <a:pt x="597" y="635"/>
                    <a:pt x="597" y="426"/>
                  </a:cubicBezTo>
                  <a:cubicBezTo>
                    <a:pt x="597" y="298"/>
                    <a:pt x="557" y="195"/>
                    <a:pt x="477" y="117"/>
                  </a:cubicBezTo>
                  <a:cubicBezTo>
                    <a:pt x="397" y="39"/>
                    <a:pt x="292" y="0"/>
                    <a:pt x="162" y="0"/>
                  </a:cubicBezTo>
                </a:path>
              </a:pathLst>
            </a:custGeom>
            <a:solidFill>
              <a:schemeClr val="accent6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19"/>
            <p:cNvSpPr/>
            <p:nvPr/>
          </p:nvSpPr>
          <p:spPr bwMode="auto">
            <a:xfrm>
              <a:off x="6627813" y="4702175"/>
              <a:ext cx="574675" cy="252413"/>
            </a:xfrm>
            <a:custGeom>
              <a:avLst/>
              <a:gdLst>
                <a:gd name="T0" fmla="*/ 265 w 265"/>
                <a:gd name="T1" fmla="*/ 0 h 117"/>
                <a:gd name="T2" fmla="*/ 231 w 265"/>
                <a:gd name="T3" fmla="*/ 82 h 117"/>
                <a:gd name="T4" fmla="*/ 148 w 265"/>
                <a:gd name="T5" fmla="*/ 116 h 117"/>
                <a:gd name="T6" fmla="*/ 15 w 265"/>
                <a:gd name="T7" fmla="*/ 116 h 117"/>
                <a:gd name="T8" fmla="*/ 0 w 265"/>
                <a:gd name="T9" fmla="*/ 117 h 117"/>
                <a:gd name="T10" fmla="*/ 148 w 265"/>
                <a:gd name="T11" fmla="*/ 117 h 117"/>
                <a:gd name="T12" fmla="*/ 231 w 265"/>
                <a:gd name="T13" fmla="*/ 83 h 117"/>
                <a:gd name="T14" fmla="*/ 265 w 265"/>
                <a:gd name="T15" fmla="*/ 0 h 117"/>
                <a:gd name="T16" fmla="*/ 265 w 265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" h="117">
                  <a:moveTo>
                    <a:pt x="265" y="0"/>
                  </a:moveTo>
                  <a:cubicBezTo>
                    <a:pt x="265" y="32"/>
                    <a:pt x="253" y="60"/>
                    <a:pt x="231" y="82"/>
                  </a:cubicBezTo>
                  <a:cubicBezTo>
                    <a:pt x="208" y="105"/>
                    <a:pt x="181" y="116"/>
                    <a:pt x="148" y="116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0" y="117"/>
                    <a:pt x="5" y="117"/>
                    <a:pt x="0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81" y="117"/>
                    <a:pt x="208" y="105"/>
                    <a:pt x="231" y="83"/>
                  </a:cubicBezTo>
                  <a:cubicBezTo>
                    <a:pt x="253" y="60"/>
                    <a:pt x="265" y="33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20"/>
            <p:cNvSpPr/>
            <p:nvPr/>
          </p:nvSpPr>
          <p:spPr bwMode="auto">
            <a:xfrm>
              <a:off x="6627813" y="4454525"/>
              <a:ext cx="574675" cy="498475"/>
            </a:xfrm>
            <a:custGeom>
              <a:avLst/>
              <a:gdLst>
                <a:gd name="T0" fmla="*/ 148 w 265"/>
                <a:gd name="T1" fmla="*/ 0 h 231"/>
                <a:gd name="T2" fmla="*/ 0 w 265"/>
                <a:gd name="T3" fmla="*/ 0 h 231"/>
                <a:gd name="T4" fmla="*/ 83 w 265"/>
                <a:gd name="T5" fmla="*/ 33 h 231"/>
                <a:gd name="T6" fmla="*/ 117 w 265"/>
                <a:gd name="T7" fmla="*/ 115 h 231"/>
                <a:gd name="T8" fmla="*/ 83 w 265"/>
                <a:gd name="T9" fmla="*/ 198 h 231"/>
                <a:gd name="T10" fmla="*/ 15 w 265"/>
                <a:gd name="T11" fmla="*/ 231 h 231"/>
                <a:gd name="T12" fmla="*/ 148 w 265"/>
                <a:gd name="T13" fmla="*/ 231 h 231"/>
                <a:gd name="T14" fmla="*/ 231 w 265"/>
                <a:gd name="T15" fmla="*/ 197 h 231"/>
                <a:gd name="T16" fmla="*/ 265 w 265"/>
                <a:gd name="T17" fmla="*/ 115 h 231"/>
                <a:gd name="T18" fmla="*/ 231 w 265"/>
                <a:gd name="T19" fmla="*/ 33 h 231"/>
                <a:gd name="T20" fmla="*/ 148 w 265"/>
                <a:gd name="T2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231">
                  <a:moveTo>
                    <a:pt x="1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60" y="11"/>
                    <a:pt x="83" y="33"/>
                  </a:cubicBezTo>
                  <a:cubicBezTo>
                    <a:pt x="105" y="56"/>
                    <a:pt x="117" y="83"/>
                    <a:pt x="117" y="115"/>
                  </a:cubicBezTo>
                  <a:cubicBezTo>
                    <a:pt x="117" y="148"/>
                    <a:pt x="105" y="175"/>
                    <a:pt x="83" y="198"/>
                  </a:cubicBezTo>
                  <a:cubicBezTo>
                    <a:pt x="64" y="217"/>
                    <a:pt x="41" y="228"/>
                    <a:pt x="15" y="231"/>
                  </a:cubicBezTo>
                  <a:cubicBezTo>
                    <a:pt x="148" y="231"/>
                    <a:pt x="148" y="231"/>
                    <a:pt x="148" y="231"/>
                  </a:cubicBezTo>
                  <a:cubicBezTo>
                    <a:pt x="181" y="231"/>
                    <a:pt x="208" y="220"/>
                    <a:pt x="231" y="197"/>
                  </a:cubicBezTo>
                  <a:cubicBezTo>
                    <a:pt x="253" y="175"/>
                    <a:pt x="265" y="147"/>
                    <a:pt x="265" y="115"/>
                  </a:cubicBezTo>
                  <a:cubicBezTo>
                    <a:pt x="265" y="83"/>
                    <a:pt x="253" y="56"/>
                    <a:pt x="231" y="33"/>
                  </a:cubicBezTo>
                  <a:cubicBezTo>
                    <a:pt x="208" y="11"/>
                    <a:pt x="181" y="0"/>
                    <a:pt x="148" y="0"/>
                  </a:cubicBezTo>
                </a:path>
              </a:pathLst>
            </a:custGeom>
            <a:solidFill>
              <a:schemeClr val="accent6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4991101" y="1862138"/>
              <a:ext cx="2103438" cy="3133725"/>
            </a:xfrm>
            <a:custGeom>
              <a:avLst/>
              <a:gdLst>
                <a:gd name="T0" fmla="*/ 302 w 969"/>
                <a:gd name="T1" fmla="*/ 1451 h 1451"/>
                <a:gd name="T2" fmla="*/ 302 w 969"/>
                <a:gd name="T3" fmla="*/ 1411 h 1451"/>
                <a:gd name="T4" fmla="*/ 901 w 969"/>
                <a:gd name="T5" fmla="*/ 1383 h 1451"/>
                <a:gd name="T6" fmla="*/ 901 w 969"/>
                <a:gd name="T7" fmla="*/ 1247 h 1451"/>
                <a:gd name="T8" fmla="*/ 647 w 969"/>
                <a:gd name="T9" fmla="*/ 1219 h 1451"/>
                <a:gd name="T10" fmla="*/ 440 w 969"/>
                <a:gd name="T11" fmla="*/ 1232 h 1451"/>
                <a:gd name="T12" fmla="*/ 417 w 969"/>
                <a:gd name="T13" fmla="*/ 1192 h 1451"/>
                <a:gd name="T14" fmla="*/ 421 w 969"/>
                <a:gd name="T15" fmla="*/ 1187 h 1451"/>
                <a:gd name="T16" fmla="*/ 488 w 969"/>
                <a:gd name="T17" fmla="*/ 1148 h 1451"/>
                <a:gd name="T18" fmla="*/ 476 w 969"/>
                <a:gd name="T19" fmla="*/ 1188 h 1451"/>
                <a:gd name="T20" fmla="*/ 832 w 969"/>
                <a:gd name="T21" fmla="*/ 1179 h 1451"/>
                <a:gd name="T22" fmla="*/ 969 w 969"/>
                <a:gd name="T23" fmla="*/ 1315 h 1451"/>
                <a:gd name="T24" fmla="*/ 832 w 969"/>
                <a:gd name="T25" fmla="*/ 1451 h 1451"/>
                <a:gd name="T26" fmla="*/ 101 w 969"/>
                <a:gd name="T27" fmla="*/ 1451 h 1451"/>
                <a:gd name="T28" fmla="*/ 0 w 969"/>
                <a:gd name="T29" fmla="*/ 1351 h 1451"/>
                <a:gd name="T30" fmla="*/ 468 w 969"/>
                <a:gd name="T31" fmla="*/ 778 h 1451"/>
                <a:gd name="T32" fmla="*/ 579 w 969"/>
                <a:gd name="T33" fmla="*/ 354 h 1451"/>
                <a:gd name="T34" fmla="*/ 615 w 969"/>
                <a:gd name="T35" fmla="*/ 337 h 1451"/>
                <a:gd name="T36" fmla="*/ 500 w 969"/>
                <a:gd name="T37" fmla="*/ 801 h 1451"/>
                <a:gd name="T38" fmla="*/ 40 w 969"/>
                <a:gd name="T39" fmla="*/ 1351 h 1451"/>
                <a:gd name="T40" fmla="*/ 101 w 969"/>
                <a:gd name="T41" fmla="*/ 1411 h 1451"/>
                <a:gd name="T42" fmla="*/ 226 w 969"/>
                <a:gd name="T43" fmla="*/ 1431 h 1451"/>
                <a:gd name="T44" fmla="*/ 611 w 969"/>
                <a:gd name="T45" fmla="*/ 1033 h 1451"/>
                <a:gd name="T46" fmla="*/ 595 w 969"/>
                <a:gd name="T47" fmla="*/ 1000 h 1451"/>
                <a:gd name="T48" fmla="*/ 883 w 969"/>
                <a:gd name="T49" fmla="*/ 466 h 1451"/>
                <a:gd name="T50" fmla="*/ 626 w 969"/>
                <a:gd name="T51" fmla="*/ 1026 h 1451"/>
                <a:gd name="T52" fmla="*/ 883 w 969"/>
                <a:gd name="T53" fmla="*/ 462 h 1451"/>
                <a:gd name="T54" fmla="*/ 863 w 969"/>
                <a:gd name="T55" fmla="*/ 436 h 1451"/>
                <a:gd name="T56" fmla="*/ 883 w 969"/>
                <a:gd name="T57" fmla="*/ 415 h 1451"/>
                <a:gd name="T58" fmla="*/ 903 w 969"/>
                <a:gd name="T59" fmla="*/ 442 h 1451"/>
                <a:gd name="T60" fmla="*/ 880 w 969"/>
                <a:gd name="T61" fmla="*/ 410 h 1451"/>
                <a:gd name="T62" fmla="*/ 749 w 969"/>
                <a:gd name="T63" fmla="*/ 151 h 1451"/>
                <a:gd name="T64" fmla="*/ 97 w 969"/>
                <a:gd name="T65" fmla="*/ 171 h 1451"/>
                <a:gd name="T66" fmla="*/ 96 w 969"/>
                <a:gd name="T67" fmla="*/ 291 h 1451"/>
                <a:gd name="T68" fmla="*/ 222 w 969"/>
                <a:gd name="T69" fmla="*/ 291 h 1451"/>
                <a:gd name="T70" fmla="*/ 536 w 969"/>
                <a:gd name="T71" fmla="*/ 248 h 1451"/>
                <a:gd name="T72" fmla="*/ 516 w 969"/>
                <a:gd name="T73" fmla="*/ 283 h 1451"/>
                <a:gd name="T74" fmla="*/ 246 w 969"/>
                <a:gd name="T75" fmla="*/ 323 h 1451"/>
                <a:gd name="T76" fmla="*/ 155 w 969"/>
                <a:gd name="T77" fmla="*/ 354 h 1451"/>
                <a:gd name="T78" fmla="*/ 68 w 969"/>
                <a:gd name="T79" fmla="*/ 319 h 1451"/>
                <a:gd name="T80" fmla="*/ 71 w 969"/>
                <a:gd name="T81" fmla="*/ 140 h 1451"/>
                <a:gd name="T82" fmla="*/ 777 w 969"/>
                <a:gd name="T83" fmla="*/ 123 h 1451"/>
                <a:gd name="T84" fmla="*/ 882 w 969"/>
                <a:gd name="T85" fmla="*/ 41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9" h="1451">
                  <a:moveTo>
                    <a:pt x="832" y="1451"/>
                  </a:moveTo>
                  <a:cubicBezTo>
                    <a:pt x="302" y="1451"/>
                    <a:pt x="302" y="1451"/>
                    <a:pt x="302" y="1451"/>
                  </a:cubicBezTo>
                  <a:cubicBezTo>
                    <a:pt x="291" y="1451"/>
                    <a:pt x="282" y="1442"/>
                    <a:pt x="282" y="1431"/>
                  </a:cubicBezTo>
                  <a:cubicBezTo>
                    <a:pt x="282" y="1420"/>
                    <a:pt x="291" y="1411"/>
                    <a:pt x="302" y="1411"/>
                  </a:cubicBezTo>
                  <a:cubicBezTo>
                    <a:pt x="832" y="1411"/>
                    <a:pt x="832" y="1411"/>
                    <a:pt x="832" y="1411"/>
                  </a:cubicBezTo>
                  <a:cubicBezTo>
                    <a:pt x="859" y="1411"/>
                    <a:pt x="882" y="1402"/>
                    <a:pt x="901" y="1383"/>
                  </a:cubicBezTo>
                  <a:cubicBezTo>
                    <a:pt x="919" y="1364"/>
                    <a:pt x="929" y="1342"/>
                    <a:pt x="929" y="1315"/>
                  </a:cubicBezTo>
                  <a:cubicBezTo>
                    <a:pt x="929" y="1288"/>
                    <a:pt x="919" y="1266"/>
                    <a:pt x="901" y="1247"/>
                  </a:cubicBezTo>
                  <a:cubicBezTo>
                    <a:pt x="882" y="1228"/>
                    <a:pt x="859" y="1219"/>
                    <a:pt x="832" y="1219"/>
                  </a:cubicBezTo>
                  <a:cubicBezTo>
                    <a:pt x="647" y="1219"/>
                    <a:pt x="647" y="1219"/>
                    <a:pt x="647" y="1219"/>
                  </a:cubicBezTo>
                  <a:cubicBezTo>
                    <a:pt x="596" y="1219"/>
                    <a:pt x="527" y="1223"/>
                    <a:pt x="442" y="1232"/>
                  </a:cubicBezTo>
                  <a:cubicBezTo>
                    <a:pt x="440" y="1232"/>
                    <a:pt x="440" y="1232"/>
                    <a:pt x="440" y="1232"/>
                  </a:cubicBezTo>
                  <a:cubicBezTo>
                    <a:pt x="430" y="1232"/>
                    <a:pt x="422" y="1226"/>
                    <a:pt x="417" y="1217"/>
                  </a:cubicBezTo>
                  <a:cubicBezTo>
                    <a:pt x="413" y="1209"/>
                    <a:pt x="413" y="1200"/>
                    <a:pt x="417" y="1192"/>
                  </a:cubicBezTo>
                  <a:cubicBezTo>
                    <a:pt x="419" y="1189"/>
                    <a:pt x="419" y="1189"/>
                    <a:pt x="419" y="1189"/>
                  </a:cubicBezTo>
                  <a:cubicBezTo>
                    <a:pt x="421" y="1187"/>
                    <a:pt x="421" y="1187"/>
                    <a:pt x="421" y="1187"/>
                  </a:cubicBezTo>
                  <a:cubicBezTo>
                    <a:pt x="434" y="1174"/>
                    <a:pt x="447" y="1161"/>
                    <a:pt x="460" y="1148"/>
                  </a:cubicBezTo>
                  <a:cubicBezTo>
                    <a:pt x="467" y="1140"/>
                    <a:pt x="480" y="1140"/>
                    <a:pt x="488" y="1148"/>
                  </a:cubicBezTo>
                  <a:cubicBezTo>
                    <a:pt x="496" y="1155"/>
                    <a:pt x="496" y="1168"/>
                    <a:pt x="488" y="1176"/>
                  </a:cubicBezTo>
                  <a:cubicBezTo>
                    <a:pt x="484" y="1180"/>
                    <a:pt x="480" y="1184"/>
                    <a:pt x="476" y="1188"/>
                  </a:cubicBezTo>
                  <a:cubicBezTo>
                    <a:pt x="545" y="1182"/>
                    <a:pt x="602" y="1179"/>
                    <a:pt x="647" y="1179"/>
                  </a:cubicBezTo>
                  <a:cubicBezTo>
                    <a:pt x="832" y="1179"/>
                    <a:pt x="832" y="1179"/>
                    <a:pt x="832" y="1179"/>
                  </a:cubicBezTo>
                  <a:cubicBezTo>
                    <a:pt x="870" y="1179"/>
                    <a:pt x="903" y="1192"/>
                    <a:pt x="929" y="1219"/>
                  </a:cubicBezTo>
                  <a:cubicBezTo>
                    <a:pt x="955" y="1245"/>
                    <a:pt x="969" y="1277"/>
                    <a:pt x="969" y="1315"/>
                  </a:cubicBezTo>
                  <a:cubicBezTo>
                    <a:pt x="969" y="1353"/>
                    <a:pt x="955" y="1385"/>
                    <a:pt x="929" y="1411"/>
                  </a:cubicBezTo>
                  <a:cubicBezTo>
                    <a:pt x="903" y="1438"/>
                    <a:pt x="870" y="1451"/>
                    <a:pt x="832" y="1451"/>
                  </a:cubicBezTo>
                  <a:close/>
                  <a:moveTo>
                    <a:pt x="206" y="1451"/>
                  </a:moveTo>
                  <a:cubicBezTo>
                    <a:pt x="101" y="1451"/>
                    <a:pt x="101" y="1451"/>
                    <a:pt x="101" y="1451"/>
                  </a:cubicBezTo>
                  <a:cubicBezTo>
                    <a:pt x="73" y="1451"/>
                    <a:pt x="50" y="1442"/>
                    <a:pt x="30" y="1423"/>
                  </a:cubicBezTo>
                  <a:cubicBezTo>
                    <a:pt x="10" y="1404"/>
                    <a:pt x="0" y="1379"/>
                    <a:pt x="0" y="1351"/>
                  </a:cubicBezTo>
                  <a:cubicBezTo>
                    <a:pt x="0" y="1293"/>
                    <a:pt x="22" y="1243"/>
                    <a:pt x="65" y="1204"/>
                  </a:cubicBezTo>
                  <a:cubicBezTo>
                    <a:pt x="244" y="1041"/>
                    <a:pt x="379" y="898"/>
                    <a:pt x="468" y="778"/>
                  </a:cubicBezTo>
                  <a:cubicBezTo>
                    <a:pt x="555" y="660"/>
                    <a:pt x="600" y="554"/>
                    <a:pt x="600" y="462"/>
                  </a:cubicBezTo>
                  <a:cubicBezTo>
                    <a:pt x="600" y="420"/>
                    <a:pt x="593" y="384"/>
                    <a:pt x="579" y="354"/>
                  </a:cubicBezTo>
                  <a:cubicBezTo>
                    <a:pt x="574" y="344"/>
                    <a:pt x="579" y="332"/>
                    <a:pt x="589" y="328"/>
                  </a:cubicBezTo>
                  <a:cubicBezTo>
                    <a:pt x="599" y="323"/>
                    <a:pt x="611" y="327"/>
                    <a:pt x="615" y="337"/>
                  </a:cubicBezTo>
                  <a:cubicBezTo>
                    <a:pt x="631" y="372"/>
                    <a:pt x="640" y="414"/>
                    <a:pt x="640" y="462"/>
                  </a:cubicBezTo>
                  <a:cubicBezTo>
                    <a:pt x="640" y="563"/>
                    <a:pt x="593" y="677"/>
                    <a:pt x="500" y="801"/>
                  </a:cubicBezTo>
                  <a:cubicBezTo>
                    <a:pt x="410" y="924"/>
                    <a:pt x="273" y="1069"/>
                    <a:pt x="92" y="1234"/>
                  </a:cubicBezTo>
                  <a:cubicBezTo>
                    <a:pt x="57" y="1266"/>
                    <a:pt x="40" y="1304"/>
                    <a:pt x="40" y="1351"/>
                  </a:cubicBezTo>
                  <a:cubicBezTo>
                    <a:pt x="40" y="1368"/>
                    <a:pt x="46" y="1382"/>
                    <a:pt x="58" y="1394"/>
                  </a:cubicBezTo>
                  <a:cubicBezTo>
                    <a:pt x="70" y="1405"/>
                    <a:pt x="84" y="1411"/>
                    <a:pt x="101" y="1411"/>
                  </a:cubicBezTo>
                  <a:cubicBezTo>
                    <a:pt x="206" y="1411"/>
                    <a:pt x="206" y="1411"/>
                    <a:pt x="206" y="1411"/>
                  </a:cubicBezTo>
                  <a:cubicBezTo>
                    <a:pt x="217" y="1411"/>
                    <a:pt x="226" y="1420"/>
                    <a:pt x="226" y="1431"/>
                  </a:cubicBezTo>
                  <a:cubicBezTo>
                    <a:pt x="226" y="1442"/>
                    <a:pt x="217" y="1451"/>
                    <a:pt x="206" y="1451"/>
                  </a:cubicBezTo>
                  <a:close/>
                  <a:moveTo>
                    <a:pt x="611" y="1033"/>
                  </a:moveTo>
                  <a:cubicBezTo>
                    <a:pt x="606" y="1033"/>
                    <a:pt x="601" y="1031"/>
                    <a:pt x="598" y="1028"/>
                  </a:cubicBezTo>
                  <a:cubicBezTo>
                    <a:pt x="589" y="1021"/>
                    <a:pt x="588" y="1008"/>
                    <a:pt x="595" y="1000"/>
                  </a:cubicBezTo>
                  <a:cubicBezTo>
                    <a:pt x="759" y="807"/>
                    <a:pt x="848" y="633"/>
                    <a:pt x="861" y="484"/>
                  </a:cubicBezTo>
                  <a:cubicBezTo>
                    <a:pt x="862" y="473"/>
                    <a:pt x="872" y="465"/>
                    <a:pt x="883" y="466"/>
                  </a:cubicBezTo>
                  <a:cubicBezTo>
                    <a:pt x="894" y="467"/>
                    <a:pt x="902" y="477"/>
                    <a:pt x="901" y="488"/>
                  </a:cubicBezTo>
                  <a:cubicBezTo>
                    <a:pt x="887" y="645"/>
                    <a:pt x="795" y="826"/>
                    <a:pt x="626" y="1026"/>
                  </a:cubicBezTo>
                  <a:cubicBezTo>
                    <a:pt x="622" y="1030"/>
                    <a:pt x="616" y="1033"/>
                    <a:pt x="611" y="1033"/>
                  </a:cubicBezTo>
                  <a:close/>
                  <a:moveTo>
                    <a:pt x="883" y="462"/>
                  </a:moveTo>
                  <a:cubicBezTo>
                    <a:pt x="872" y="462"/>
                    <a:pt x="863" y="453"/>
                    <a:pt x="863" y="442"/>
                  </a:cubicBezTo>
                  <a:cubicBezTo>
                    <a:pt x="863" y="440"/>
                    <a:pt x="863" y="438"/>
                    <a:pt x="863" y="436"/>
                  </a:cubicBezTo>
                  <a:cubicBezTo>
                    <a:pt x="863" y="425"/>
                    <a:pt x="871" y="416"/>
                    <a:pt x="882" y="415"/>
                  </a:cubicBezTo>
                  <a:cubicBezTo>
                    <a:pt x="883" y="415"/>
                    <a:pt x="883" y="415"/>
                    <a:pt x="883" y="415"/>
                  </a:cubicBezTo>
                  <a:cubicBezTo>
                    <a:pt x="894" y="415"/>
                    <a:pt x="903" y="424"/>
                    <a:pt x="903" y="435"/>
                  </a:cubicBezTo>
                  <a:cubicBezTo>
                    <a:pt x="903" y="437"/>
                    <a:pt x="903" y="439"/>
                    <a:pt x="903" y="442"/>
                  </a:cubicBezTo>
                  <a:cubicBezTo>
                    <a:pt x="903" y="453"/>
                    <a:pt x="894" y="462"/>
                    <a:pt x="883" y="462"/>
                  </a:cubicBezTo>
                  <a:close/>
                  <a:moveTo>
                    <a:pt x="880" y="410"/>
                  </a:moveTo>
                  <a:cubicBezTo>
                    <a:pt x="870" y="410"/>
                    <a:pt x="861" y="402"/>
                    <a:pt x="860" y="392"/>
                  </a:cubicBezTo>
                  <a:cubicBezTo>
                    <a:pt x="851" y="295"/>
                    <a:pt x="813" y="214"/>
                    <a:pt x="749" y="151"/>
                  </a:cubicBezTo>
                  <a:cubicBezTo>
                    <a:pt x="674" y="78"/>
                    <a:pt x="572" y="40"/>
                    <a:pt x="448" y="40"/>
                  </a:cubicBezTo>
                  <a:cubicBezTo>
                    <a:pt x="316" y="40"/>
                    <a:pt x="198" y="84"/>
                    <a:pt x="97" y="171"/>
                  </a:cubicBezTo>
                  <a:cubicBezTo>
                    <a:pt x="78" y="186"/>
                    <a:pt x="69" y="205"/>
                    <a:pt x="69" y="228"/>
                  </a:cubicBezTo>
                  <a:cubicBezTo>
                    <a:pt x="69" y="252"/>
                    <a:pt x="78" y="273"/>
                    <a:pt x="96" y="291"/>
                  </a:cubicBezTo>
                  <a:cubicBezTo>
                    <a:pt x="113" y="307"/>
                    <a:pt x="133" y="314"/>
                    <a:pt x="155" y="314"/>
                  </a:cubicBezTo>
                  <a:cubicBezTo>
                    <a:pt x="179" y="314"/>
                    <a:pt x="201" y="307"/>
                    <a:pt x="222" y="291"/>
                  </a:cubicBezTo>
                  <a:cubicBezTo>
                    <a:pt x="284" y="242"/>
                    <a:pt x="347" y="218"/>
                    <a:pt x="411" y="218"/>
                  </a:cubicBezTo>
                  <a:cubicBezTo>
                    <a:pt x="460" y="218"/>
                    <a:pt x="502" y="228"/>
                    <a:pt x="536" y="248"/>
                  </a:cubicBezTo>
                  <a:cubicBezTo>
                    <a:pt x="545" y="254"/>
                    <a:pt x="549" y="266"/>
                    <a:pt x="543" y="276"/>
                  </a:cubicBezTo>
                  <a:cubicBezTo>
                    <a:pt x="537" y="285"/>
                    <a:pt x="525" y="288"/>
                    <a:pt x="516" y="283"/>
                  </a:cubicBezTo>
                  <a:cubicBezTo>
                    <a:pt x="487" y="266"/>
                    <a:pt x="452" y="258"/>
                    <a:pt x="411" y="258"/>
                  </a:cubicBezTo>
                  <a:cubicBezTo>
                    <a:pt x="356" y="258"/>
                    <a:pt x="301" y="280"/>
                    <a:pt x="246" y="323"/>
                  </a:cubicBezTo>
                  <a:cubicBezTo>
                    <a:pt x="246" y="323"/>
                    <a:pt x="246" y="323"/>
                    <a:pt x="246" y="323"/>
                  </a:cubicBezTo>
                  <a:cubicBezTo>
                    <a:pt x="218" y="344"/>
                    <a:pt x="188" y="354"/>
                    <a:pt x="155" y="354"/>
                  </a:cubicBezTo>
                  <a:cubicBezTo>
                    <a:pt x="122" y="354"/>
                    <a:pt x="93" y="343"/>
                    <a:pt x="69" y="320"/>
                  </a:cubicBezTo>
                  <a:cubicBezTo>
                    <a:pt x="68" y="319"/>
                    <a:pt x="68" y="319"/>
                    <a:pt x="68" y="319"/>
                  </a:cubicBezTo>
                  <a:cubicBezTo>
                    <a:pt x="42" y="294"/>
                    <a:pt x="29" y="263"/>
                    <a:pt x="29" y="228"/>
                  </a:cubicBezTo>
                  <a:cubicBezTo>
                    <a:pt x="29" y="193"/>
                    <a:pt x="43" y="163"/>
                    <a:pt x="71" y="140"/>
                  </a:cubicBezTo>
                  <a:cubicBezTo>
                    <a:pt x="179" y="47"/>
                    <a:pt x="306" y="0"/>
                    <a:pt x="448" y="0"/>
                  </a:cubicBezTo>
                  <a:cubicBezTo>
                    <a:pt x="583" y="0"/>
                    <a:pt x="694" y="41"/>
                    <a:pt x="777" y="123"/>
                  </a:cubicBezTo>
                  <a:cubicBezTo>
                    <a:pt x="848" y="192"/>
                    <a:pt x="889" y="281"/>
                    <a:pt x="900" y="388"/>
                  </a:cubicBezTo>
                  <a:cubicBezTo>
                    <a:pt x="901" y="399"/>
                    <a:pt x="893" y="409"/>
                    <a:pt x="882" y="410"/>
                  </a:cubicBezTo>
                  <a:cubicBezTo>
                    <a:pt x="881" y="410"/>
                    <a:pt x="881" y="410"/>
                    <a:pt x="880" y="410"/>
                  </a:cubicBezTo>
                  <a:close/>
                </a:path>
              </a:pathLst>
            </a:custGeom>
            <a:solidFill>
              <a:srgbClr val="0132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3" name="PA_库_组合 52"/>
          <p:cNvGrpSpPr/>
          <p:nvPr>
            <p:custDataLst>
              <p:tags r:id="rId15"/>
            </p:custDataLst>
          </p:nvPr>
        </p:nvGrpSpPr>
        <p:grpSpPr>
          <a:xfrm>
            <a:off x="1572851" y="508054"/>
            <a:ext cx="1117042" cy="1716754"/>
            <a:chOff x="5149975" y="1371600"/>
            <a:chExt cx="1753936" cy="2695578"/>
          </a:xfrm>
        </p:grpSpPr>
        <p:sp>
          <p:nvSpPr>
            <p:cNvPr id="47" name="Freeform 5"/>
            <p:cNvSpPr/>
            <p:nvPr/>
          </p:nvSpPr>
          <p:spPr bwMode="auto">
            <a:xfrm>
              <a:off x="5321056" y="1410545"/>
              <a:ext cx="1582854" cy="2619079"/>
            </a:xfrm>
            <a:custGeom>
              <a:avLst/>
              <a:gdLst>
                <a:gd name="T0" fmla="*/ 111 w 833"/>
                <a:gd name="T1" fmla="*/ 1385 h 1385"/>
                <a:gd name="T2" fmla="*/ 32 w 833"/>
                <a:gd name="T3" fmla="*/ 1352 h 1385"/>
                <a:gd name="T4" fmla="*/ 0 w 833"/>
                <a:gd name="T5" fmla="*/ 1274 h 1385"/>
                <a:gd name="T6" fmla="*/ 32 w 833"/>
                <a:gd name="T7" fmla="*/ 1195 h 1385"/>
                <a:gd name="T8" fmla="*/ 111 w 833"/>
                <a:gd name="T9" fmla="*/ 1162 h 1385"/>
                <a:gd name="T10" fmla="*/ 279 w 833"/>
                <a:gd name="T11" fmla="*/ 1162 h 1385"/>
                <a:gd name="T12" fmla="*/ 297 w 833"/>
                <a:gd name="T13" fmla="*/ 1144 h 1385"/>
                <a:gd name="T14" fmla="*/ 297 w 833"/>
                <a:gd name="T15" fmla="*/ 305 h 1385"/>
                <a:gd name="T16" fmla="*/ 279 w 833"/>
                <a:gd name="T17" fmla="*/ 287 h 1385"/>
                <a:gd name="T18" fmla="*/ 131 w 833"/>
                <a:gd name="T19" fmla="*/ 287 h 1385"/>
                <a:gd name="T20" fmla="*/ 72 w 833"/>
                <a:gd name="T21" fmla="*/ 262 h 1385"/>
                <a:gd name="T22" fmla="*/ 47 w 833"/>
                <a:gd name="T23" fmla="*/ 201 h 1385"/>
                <a:gd name="T24" fmla="*/ 70 w 833"/>
                <a:gd name="T25" fmla="*/ 136 h 1385"/>
                <a:gd name="T26" fmla="*/ 129 w 833"/>
                <a:gd name="T27" fmla="*/ 98 h 1385"/>
                <a:gd name="T28" fmla="*/ 277 w 833"/>
                <a:gd name="T29" fmla="*/ 47 h 1385"/>
                <a:gd name="T30" fmla="*/ 471 w 833"/>
                <a:gd name="T31" fmla="*/ 0 h 1385"/>
                <a:gd name="T32" fmla="*/ 542 w 833"/>
                <a:gd name="T33" fmla="*/ 30 h 1385"/>
                <a:gd name="T34" fmla="*/ 572 w 833"/>
                <a:gd name="T35" fmla="*/ 102 h 1385"/>
                <a:gd name="T36" fmla="*/ 572 w 833"/>
                <a:gd name="T37" fmla="*/ 1144 h 1385"/>
                <a:gd name="T38" fmla="*/ 590 w 833"/>
                <a:gd name="T39" fmla="*/ 1162 h 1385"/>
                <a:gd name="T40" fmla="*/ 721 w 833"/>
                <a:gd name="T41" fmla="*/ 1162 h 1385"/>
                <a:gd name="T42" fmla="*/ 800 w 833"/>
                <a:gd name="T43" fmla="*/ 1195 h 1385"/>
                <a:gd name="T44" fmla="*/ 833 w 833"/>
                <a:gd name="T45" fmla="*/ 1274 h 1385"/>
                <a:gd name="T46" fmla="*/ 800 w 833"/>
                <a:gd name="T47" fmla="*/ 1352 h 1385"/>
                <a:gd name="T48" fmla="*/ 721 w 833"/>
                <a:gd name="T49" fmla="*/ 1385 h 1385"/>
                <a:gd name="T50" fmla="*/ 111 w 833"/>
                <a:gd name="T51" fmla="*/ 1385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33" h="1385">
                  <a:moveTo>
                    <a:pt x="111" y="1385"/>
                  </a:moveTo>
                  <a:cubicBezTo>
                    <a:pt x="81" y="1385"/>
                    <a:pt x="54" y="1374"/>
                    <a:pt x="32" y="1352"/>
                  </a:cubicBezTo>
                  <a:cubicBezTo>
                    <a:pt x="11" y="1330"/>
                    <a:pt x="0" y="1304"/>
                    <a:pt x="0" y="1274"/>
                  </a:cubicBezTo>
                  <a:cubicBezTo>
                    <a:pt x="0" y="1243"/>
                    <a:pt x="11" y="1217"/>
                    <a:pt x="32" y="1195"/>
                  </a:cubicBezTo>
                  <a:cubicBezTo>
                    <a:pt x="54" y="1173"/>
                    <a:pt x="81" y="1162"/>
                    <a:pt x="111" y="1162"/>
                  </a:cubicBezTo>
                  <a:cubicBezTo>
                    <a:pt x="279" y="1162"/>
                    <a:pt x="279" y="1162"/>
                    <a:pt x="279" y="1162"/>
                  </a:cubicBezTo>
                  <a:cubicBezTo>
                    <a:pt x="291" y="1162"/>
                    <a:pt x="297" y="1156"/>
                    <a:pt x="297" y="1144"/>
                  </a:cubicBezTo>
                  <a:cubicBezTo>
                    <a:pt x="297" y="305"/>
                    <a:pt x="297" y="305"/>
                    <a:pt x="297" y="305"/>
                  </a:cubicBezTo>
                  <a:cubicBezTo>
                    <a:pt x="297" y="293"/>
                    <a:pt x="291" y="287"/>
                    <a:pt x="279" y="287"/>
                  </a:cubicBezTo>
                  <a:cubicBezTo>
                    <a:pt x="131" y="287"/>
                    <a:pt x="131" y="287"/>
                    <a:pt x="131" y="287"/>
                  </a:cubicBezTo>
                  <a:cubicBezTo>
                    <a:pt x="108" y="287"/>
                    <a:pt x="88" y="278"/>
                    <a:pt x="72" y="262"/>
                  </a:cubicBezTo>
                  <a:cubicBezTo>
                    <a:pt x="55" y="246"/>
                    <a:pt x="47" y="225"/>
                    <a:pt x="47" y="201"/>
                  </a:cubicBezTo>
                  <a:cubicBezTo>
                    <a:pt x="47" y="176"/>
                    <a:pt x="55" y="155"/>
                    <a:pt x="70" y="136"/>
                  </a:cubicBezTo>
                  <a:cubicBezTo>
                    <a:pt x="85" y="117"/>
                    <a:pt x="105" y="105"/>
                    <a:pt x="129" y="98"/>
                  </a:cubicBezTo>
                  <a:cubicBezTo>
                    <a:pt x="184" y="84"/>
                    <a:pt x="233" y="67"/>
                    <a:pt x="277" y="47"/>
                  </a:cubicBezTo>
                  <a:cubicBezTo>
                    <a:pt x="349" y="16"/>
                    <a:pt x="414" y="0"/>
                    <a:pt x="471" y="0"/>
                  </a:cubicBezTo>
                  <a:cubicBezTo>
                    <a:pt x="499" y="0"/>
                    <a:pt x="523" y="10"/>
                    <a:pt x="542" y="30"/>
                  </a:cubicBezTo>
                  <a:cubicBezTo>
                    <a:pt x="562" y="50"/>
                    <a:pt x="572" y="74"/>
                    <a:pt x="572" y="102"/>
                  </a:cubicBezTo>
                  <a:cubicBezTo>
                    <a:pt x="572" y="1144"/>
                    <a:pt x="572" y="1144"/>
                    <a:pt x="572" y="1144"/>
                  </a:cubicBezTo>
                  <a:cubicBezTo>
                    <a:pt x="572" y="1156"/>
                    <a:pt x="578" y="1162"/>
                    <a:pt x="590" y="1162"/>
                  </a:cubicBezTo>
                  <a:cubicBezTo>
                    <a:pt x="721" y="1162"/>
                    <a:pt x="721" y="1162"/>
                    <a:pt x="721" y="1162"/>
                  </a:cubicBezTo>
                  <a:cubicBezTo>
                    <a:pt x="752" y="1162"/>
                    <a:pt x="778" y="1173"/>
                    <a:pt x="800" y="1195"/>
                  </a:cubicBezTo>
                  <a:cubicBezTo>
                    <a:pt x="822" y="1217"/>
                    <a:pt x="833" y="1243"/>
                    <a:pt x="833" y="1274"/>
                  </a:cubicBezTo>
                  <a:cubicBezTo>
                    <a:pt x="833" y="1304"/>
                    <a:pt x="822" y="1330"/>
                    <a:pt x="800" y="1352"/>
                  </a:cubicBezTo>
                  <a:cubicBezTo>
                    <a:pt x="778" y="1374"/>
                    <a:pt x="752" y="1385"/>
                    <a:pt x="721" y="1385"/>
                  </a:cubicBezTo>
                  <a:cubicBezTo>
                    <a:pt x="111" y="1385"/>
                    <a:pt x="111" y="1385"/>
                    <a:pt x="111" y="13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6073538" y="1410545"/>
              <a:ext cx="830373" cy="2620469"/>
            </a:xfrm>
            <a:custGeom>
              <a:avLst/>
              <a:gdLst>
                <a:gd name="T0" fmla="*/ 437 w 437"/>
                <a:gd name="T1" fmla="*/ 1274 h 1386"/>
                <a:gd name="T2" fmla="*/ 404 w 437"/>
                <a:gd name="T3" fmla="*/ 1352 h 1386"/>
                <a:gd name="T4" fmla="*/ 325 w 437"/>
                <a:gd name="T5" fmla="*/ 1385 h 1386"/>
                <a:gd name="T6" fmla="*/ 192 w 437"/>
                <a:gd name="T7" fmla="*/ 1385 h 1386"/>
                <a:gd name="T8" fmla="*/ 177 w 437"/>
                <a:gd name="T9" fmla="*/ 1386 h 1386"/>
                <a:gd name="T10" fmla="*/ 325 w 437"/>
                <a:gd name="T11" fmla="*/ 1386 h 1386"/>
                <a:gd name="T12" fmla="*/ 404 w 437"/>
                <a:gd name="T13" fmla="*/ 1353 h 1386"/>
                <a:gd name="T14" fmla="*/ 437 w 437"/>
                <a:gd name="T15" fmla="*/ 1274 h 1386"/>
                <a:gd name="T16" fmla="*/ 437 w 437"/>
                <a:gd name="T17" fmla="*/ 1274 h 1386"/>
                <a:gd name="T18" fmla="*/ 0 w 437"/>
                <a:gd name="T19" fmla="*/ 8 h 1386"/>
                <a:gd name="T20" fmla="*/ 0 w 437"/>
                <a:gd name="T21" fmla="*/ 8 h 1386"/>
                <a:gd name="T22" fmla="*/ 0 w 437"/>
                <a:gd name="T23" fmla="*/ 8 h 1386"/>
                <a:gd name="T24" fmla="*/ 75 w 437"/>
                <a:gd name="T25" fmla="*/ 0 h 1386"/>
                <a:gd name="T26" fmla="*/ 0 w 437"/>
                <a:gd name="T27" fmla="*/ 8 h 1386"/>
                <a:gd name="T28" fmla="*/ 75 w 437"/>
                <a:gd name="T29" fmla="*/ 0 h 1386"/>
                <a:gd name="T30" fmla="*/ 146 w 437"/>
                <a:gd name="T31" fmla="*/ 30 h 1386"/>
                <a:gd name="T32" fmla="*/ 176 w 437"/>
                <a:gd name="T33" fmla="*/ 102 h 1386"/>
                <a:gd name="T34" fmla="*/ 176 w 437"/>
                <a:gd name="T35" fmla="*/ 1144 h 1386"/>
                <a:gd name="T36" fmla="*/ 194 w 437"/>
                <a:gd name="T37" fmla="*/ 1162 h 1386"/>
                <a:gd name="T38" fmla="*/ 325 w 437"/>
                <a:gd name="T39" fmla="*/ 1162 h 1386"/>
                <a:gd name="T40" fmla="*/ 404 w 437"/>
                <a:gd name="T41" fmla="*/ 1195 h 1386"/>
                <a:gd name="T42" fmla="*/ 425 w 437"/>
                <a:gd name="T43" fmla="*/ 1223 h 1386"/>
                <a:gd name="T44" fmla="*/ 404 w 437"/>
                <a:gd name="T45" fmla="*/ 1195 h 1386"/>
                <a:gd name="T46" fmla="*/ 325 w 437"/>
                <a:gd name="T47" fmla="*/ 1162 h 1386"/>
                <a:gd name="T48" fmla="*/ 194 w 437"/>
                <a:gd name="T49" fmla="*/ 1162 h 1386"/>
                <a:gd name="T50" fmla="*/ 177 w 437"/>
                <a:gd name="T51" fmla="*/ 1144 h 1386"/>
                <a:gd name="T52" fmla="*/ 177 w 437"/>
                <a:gd name="T53" fmla="*/ 102 h 1386"/>
                <a:gd name="T54" fmla="*/ 147 w 437"/>
                <a:gd name="T55" fmla="*/ 30 h 1386"/>
                <a:gd name="T56" fmla="*/ 75 w 437"/>
                <a:gd name="T57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1386">
                  <a:moveTo>
                    <a:pt x="437" y="1274"/>
                  </a:moveTo>
                  <a:cubicBezTo>
                    <a:pt x="437" y="1304"/>
                    <a:pt x="426" y="1330"/>
                    <a:pt x="404" y="1352"/>
                  </a:cubicBezTo>
                  <a:cubicBezTo>
                    <a:pt x="382" y="1374"/>
                    <a:pt x="356" y="1385"/>
                    <a:pt x="325" y="1385"/>
                  </a:cubicBezTo>
                  <a:cubicBezTo>
                    <a:pt x="192" y="1385"/>
                    <a:pt x="192" y="1385"/>
                    <a:pt x="192" y="1385"/>
                  </a:cubicBezTo>
                  <a:cubicBezTo>
                    <a:pt x="187" y="1386"/>
                    <a:pt x="182" y="1386"/>
                    <a:pt x="177" y="1386"/>
                  </a:cubicBezTo>
                  <a:cubicBezTo>
                    <a:pt x="325" y="1386"/>
                    <a:pt x="325" y="1386"/>
                    <a:pt x="325" y="1386"/>
                  </a:cubicBezTo>
                  <a:cubicBezTo>
                    <a:pt x="356" y="1386"/>
                    <a:pt x="382" y="1375"/>
                    <a:pt x="404" y="1353"/>
                  </a:cubicBezTo>
                  <a:cubicBezTo>
                    <a:pt x="426" y="1331"/>
                    <a:pt x="437" y="1304"/>
                    <a:pt x="437" y="1274"/>
                  </a:cubicBezTo>
                  <a:cubicBezTo>
                    <a:pt x="437" y="1274"/>
                    <a:pt x="437" y="1274"/>
                    <a:pt x="437" y="1274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75" y="0"/>
                  </a:moveTo>
                  <a:cubicBezTo>
                    <a:pt x="52" y="0"/>
                    <a:pt x="27" y="2"/>
                    <a:pt x="0" y="8"/>
                  </a:cubicBezTo>
                  <a:cubicBezTo>
                    <a:pt x="26" y="2"/>
                    <a:pt x="51" y="0"/>
                    <a:pt x="75" y="0"/>
                  </a:cubicBezTo>
                  <a:cubicBezTo>
                    <a:pt x="103" y="0"/>
                    <a:pt x="127" y="10"/>
                    <a:pt x="146" y="30"/>
                  </a:cubicBezTo>
                  <a:cubicBezTo>
                    <a:pt x="166" y="50"/>
                    <a:pt x="176" y="74"/>
                    <a:pt x="176" y="102"/>
                  </a:cubicBezTo>
                  <a:cubicBezTo>
                    <a:pt x="176" y="1144"/>
                    <a:pt x="176" y="1144"/>
                    <a:pt x="176" y="1144"/>
                  </a:cubicBezTo>
                  <a:cubicBezTo>
                    <a:pt x="176" y="1156"/>
                    <a:pt x="182" y="1162"/>
                    <a:pt x="194" y="1162"/>
                  </a:cubicBezTo>
                  <a:cubicBezTo>
                    <a:pt x="325" y="1162"/>
                    <a:pt x="325" y="1162"/>
                    <a:pt x="325" y="1162"/>
                  </a:cubicBezTo>
                  <a:cubicBezTo>
                    <a:pt x="356" y="1162"/>
                    <a:pt x="382" y="1173"/>
                    <a:pt x="404" y="1195"/>
                  </a:cubicBezTo>
                  <a:cubicBezTo>
                    <a:pt x="413" y="1204"/>
                    <a:pt x="420" y="1213"/>
                    <a:pt x="425" y="1223"/>
                  </a:cubicBezTo>
                  <a:cubicBezTo>
                    <a:pt x="420" y="1213"/>
                    <a:pt x="413" y="1204"/>
                    <a:pt x="404" y="1195"/>
                  </a:cubicBezTo>
                  <a:cubicBezTo>
                    <a:pt x="382" y="1173"/>
                    <a:pt x="356" y="1162"/>
                    <a:pt x="325" y="1162"/>
                  </a:cubicBezTo>
                  <a:cubicBezTo>
                    <a:pt x="194" y="1162"/>
                    <a:pt x="194" y="1162"/>
                    <a:pt x="194" y="1162"/>
                  </a:cubicBezTo>
                  <a:cubicBezTo>
                    <a:pt x="182" y="1162"/>
                    <a:pt x="177" y="1156"/>
                    <a:pt x="177" y="1144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7" y="74"/>
                    <a:pt x="167" y="50"/>
                    <a:pt x="147" y="30"/>
                  </a:cubicBezTo>
                  <a:cubicBezTo>
                    <a:pt x="128" y="10"/>
                    <a:pt x="103" y="0"/>
                    <a:pt x="7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Freeform 7"/>
            <p:cNvSpPr/>
            <p:nvPr/>
          </p:nvSpPr>
          <p:spPr bwMode="auto">
            <a:xfrm>
              <a:off x="6031811" y="1410545"/>
              <a:ext cx="872100" cy="2619079"/>
            </a:xfrm>
            <a:custGeom>
              <a:avLst/>
              <a:gdLst>
                <a:gd name="T0" fmla="*/ 97 w 459"/>
                <a:gd name="T1" fmla="*/ 0 h 1385"/>
                <a:gd name="T2" fmla="*/ 22 w 459"/>
                <a:gd name="T3" fmla="*/ 8 h 1385"/>
                <a:gd name="T4" fmla="*/ 22 w 459"/>
                <a:gd name="T5" fmla="*/ 8 h 1385"/>
                <a:gd name="T6" fmla="*/ 22 w 459"/>
                <a:gd name="T7" fmla="*/ 8 h 1385"/>
                <a:gd name="T8" fmla="*/ 0 w 459"/>
                <a:gd name="T9" fmla="*/ 13 h 1385"/>
                <a:gd name="T10" fmla="*/ 21 w 459"/>
                <a:gd name="T11" fmla="*/ 30 h 1385"/>
                <a:gd name="T12" fmla="*/ 51 w 459"/>
                <a:gd name="T13" fmla="*/ 102 h 1385"/>
                <a:gd name="T14" fmla="*/ 51 w 459"/>
                <a:gd name="T15" fmla="*/ 1144 h 1385"/>
                <a:gd name="T16" fmla="*/ 68 w 459"/>
                <a:gd name="T17" fmla="*/ 1162 h 1385"/>
                <a:gd name="T18" fmla="*/ 199 w 459"/>
                <a:gd name="T19" fmla="*/ 1162 h 1385"/>
                <a:gd name="T20" fmla="*/ 278 w 459"/>
                <a:gd name="T21" fmla="*/ 1195 h 1385"/>
                <a:gd name="T22" fmla="*/ 311 w 459"/>
                <a:gd name="T23" fmla="*/ 1274 h 1385"/>
                <a:gd name="T24" fmla="*/ 278 w 459"/>
                <a:gd name="T25" fmla="*/ 1353 h 1385"/>
                <a:gd name="T26" fmla="*/ 214 w 459"/>
                <a:gd name="T27" fmla="*/ 1385 h 1385"/>
                <a:gd name="T28" fmla="*/ 347 w 459"/>
                <a:gd name="T29" fmla="*/ 1385 h 1385"/>
                <a:gd name="T30" fmla="*/ 426 w 459"/>
                <a:gd name="T31" fmla="*/ 1352 h 1385"/>
                <a:gd name="T32" fmla="*/ 459 w 459"/>
                <a:gd name="T33" fmla="*/ 1274 h 1385"/>
                <a:gd name="T34" fmla="*/ 447 w 459"/>
                <a:gd name="T35" fmla="*/ 1223 h 1385"/>
                <a:gd name="T36" fmla="*/ 426 w 459"/>
                <a:gd name="T37" fmla="*/ 1195 h 1385"/>
                <a:gd name="T38" fmla="*/ 347 w 459"/>
                <a:gd name="T39" fmla="*/ 1162 h 1385"/>
                <a:gd name="T40" fmla="*/ 216 w 459"/>
                <a:gd name="T41" fmla="*/ 1162 h 1385"/>
                <a:gd name="T42" fmla="*/ 198 w 459"/>
                <a:gd name="T43" fmla="*/ 1144 h 1385"/>
                <a:gd name="T44" fmla="*/ 198 w 459"/>
                <a:gd name="T45" fmla="*/ 102 h 1385"/>
                <a:gd name="T46" fmla="*/ 168 w 459"/>
                <a:gd name="T47" fmla="*/ 30 h 1385"/>
                <a:gd name="T48" fmla="*/ 97 w 459"/>
                <a:gd name="T49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9" h="1385">
                  <a:moveTo>
                    <a:pt x="97" y="0"/>
                  </a:moveTo>
                  <a:cubicBezTo>
                    <a:pt x="73" y="0"/>
                    <a:pt x="48" y="2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5" y="9"/>
                    <a:pt x="7" y="11"/>
                    <a:pt x="0" y="13"/>
                  </a:cubicBezTo>
                  <a:cubicBezTo>
                    <a:pt x="7" y="18"/>
                    <a:pt x="15" y="23"/>
                    <a:pt x="21" y="30"/>
                  </a:cubicBezTo>
                  <a:cubicBezTo>
                    <a:pt x="41" y="50"/>
                    <a:pt x="51" y="74"/>
                    <a:pt x="51" y="102"/>
                  </a:cubicBezTo>
                  <a:cubicBezTo>
                    <a:pt x="51" y="1144"/>
                    <a:pt x="51" y="1144"/>
                    <a:pt x="51" y="1144"/>
                  </a:cubicBezTo>
                  <a:cubicBezTo>
                    <a:pt x="51" y="1156"/>
                    <a:pt x="56" y="1162"/>
                    <a:pt x="68" y="1162"/>
                  </a:cubicBezTo>
                  <a:cubicBezTo>
                    <a:pt x="199" y="1162"/>
                    <a:pt x="199" y="1162"/>
                    <a:pt x="199" y="1162"/>
                  </a:cubicBezTo>
                  <a:cubicBezTo>
                    <a:pt x="230" y="1162"/>
                    <a:pt x="256" y="1173"/>
                    <a:pt x="278" y="1195"/>
                  </a:cubicBezTo>
                  <a:cubicBezTo>
                    <a:pt x="300" y="1217"/>
                    <a:pt x="311" y="1243"/>
                    <a:pt x="311" y="1274"/>
                  </a:cubicBezTo>
                  <a:cubicBezTo>
                    <a:pt x="311" y="1304"/>
                    <a:pt x="300" y="1331"/>
                    <a:pt x="278" y="1353"/>
                  </a:cubicBezTo>
                  <a:cubicBezTo>
                    <a:pt x="260" y="1371"/>
                    <a:pt x="238" y="1382"/>
                    <a:pt x="214" y="1385"/>
                  </a:cubicBezTo>
                  <a:cubicBezTo>
                    <a:pt x="347" y="1385"/>
                    <a:pt x="347" y="1385"/>
                    <a:pt x="347" y="1385"/>
                  </a:cubicBezTo>
                  <a:cubicBezTo>
                    <a:pt x="378" y="1385"/>
                    <a:pt x="404" y="1374"/>
                    <a:pt x="426" y="1352"/>
                  </a:cubicBezTo>
                  <a:cubicBezTo>
                    <a:pt x="448" y="1330"/>
                    <a:pt x="459" y="1304"/>
                    <a:pt x="459" y="1274"/>
                  </a:cubicBezTo>
                  <a:cubicBezTo>
                    <a:pt x="459" y="1255"/>
                    <a:pt x="455" y="1238"/>
                    <a:pt x="447" y="1223"/>
                  </a:cubicBezTo>
                  <a:cubicBezTo>
                    <a:pt x="442" y="1213"/>
                    <a:pt x="435" y="1204"/>
                    <a:pt x="426" y="1195"/>
                  </a:cubicBezTo>
                  <a:cubicBezTo>
                    <a:pt x="404" y="1173"/>
                    <a:pt x="378" y="1162"/>
                    <a:pt x="347" y="1162"/>
                  </a:cubicBezTo>
                  <a:cubicBezTo>
                    <a:pt x="216" y="1162"/>
                    <a:pt x="216" y="1162"/>
                    <a:pt x="216" y="1162"/>
                  </a:cubicBezTo>
                  <a:cubicBezTo>
                    <a:pt x="204" y="1162"/>
                    <a:pt x="198" y="1156"/>
                    <a:pt x="198" y="1144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8" y="74"/>
                    <a:pt x="188" y="50"/>
                    <a:pt x="168" y="30"/>
                  </a:cubicBezTo>
                  <a:cubicBezTo>
                    <a:pt x="149" y="10"/>
                    <a:pt x="125" y="0"/>
                    <a:pt x="97" y="0"/>
                  </a:cubicBezTo>
                </a:path>
              </a:pathLst>
            </a:custGeom>
            <a:solidFill>
              <a:schemeClr val="accent2">
                <a:alpha val="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5149975" y="1371600"/>
              <a:ext cx="1659354" cy="2695578"/>
            </a:xfrm>
            <a:custGeom>
              <a:avLst/>
              <a:gdLst>
                <a:gd name="T0" fmla="*/ 127 w 873"/>
                <a:gd name="T1" fmla="*/ 149 h 1425"/>
                <a:gd name="T2" fmla="*/ 305 w 873"/>
                <a:gd name="T3" fmla="*/ 86 h 1425"/>
                <a:gd name="T4" fmla="*/ 548 w 873"/>
                <a:gd name="T5" fmla="*/ 64 h 1425"/>
                <a:gd name="T6" fmla="*/ 572 w 873"/>
                <a:gd name="T7" fmla="*/ 364 h 1425"/>
                <a:gd name="T8" fmla="*/ 603 w 873"/>
                <a:gd name="T9" fmla="*/ 75 h 1425"/>
                <a:gd name="T10" fmla="*/ 491 w 873"/>
                <a:gd name="T11" fmla="*/ 0 h 1425"/>
                <a:gd name="T12" fmla="*/ 149 w 873"/>
                <a:gd name="T13" fmla="*/ 118 h 1425"/>
                <a:gd name="T14" fmla="*/ 54 w 873"/>
                <a:gd name="T15" fmla="*/ 180 h 1425"/>
                <a:gd name="T16" fmla="*/ 275 w 873"/>
                <a:gd name="T17" fmla="*/ 1202 h 1425"/>
                <a:gd name="T18" fmla="*/ 335 w 873"/>
                <a:gd name="T19" fmla="*/ 1180 h 1425"/>
                <a:gd name="T20" fmla="*/ 330 w 873"/>
                <a:gd name="T21" fmla="*/ 300 h 1425"/>
                <a:gd name="T22" fmla="*/ 127 w 873"/>
                <a:gd name="T23" fmla="*/ 282 h 1425"/>
                <a:gd name="T24" fmla="*/ 111 w 873"/>
                <a:gd name="T25" fmla="*/ 319 h 1425"/>
                <a:gd name="T26" fmla="*/ 301 w 873"/>
                <a:gd name="T27" fmla="*/ 327 h 1425"/>
                <a:gd name="T28" fmla="*/ 301 w 873"/>
                <a:gd name="T29" fmla="*/ 327 h 1425"/>
                <a:gd name="T30" fmla="*/ 299 w 873"/>
                <a:gd name="T31" fmla="*/ 326 h 1425"/>
                <a:gd name="T32" fmla="*/ 303 w 873"/>
                <a:gd name="T33" fmla="*/ 321 h 1425"/>
                <a:gd name="T34" fmla="*/ 297 w 873"/>
                <a:gd name="T35" fmla="*/ 323 h 1425"/>
                <a:gd name="T36" fmla="*/ 299 w 873"/>
                <a:gd name="T37" fmla="*/ 323 h 1425"/>
                <a:gd name="T38" fmla="*/ 297 w 873"/>
                <a:gd name="T39" fmla="*/ 323 h 1425"/>
                <a:gd name="T40" fmla="*/ 297 w 873"/>
                <a:gd name="T41" fmla="*/ 1164 h 1425"/>
                <a:gd name="T42" fmla="*/ 299 w 873"/>
                <a:gd name="T43" fmla="*/ 1166 h 1425"/>
                <a:gd name="T44" fmla="*/ 297 w 873"/>
                <a:gd name="T45" fmla="*/ 1165 h 1425"/>
                <a:gd name="T46" fmla="*/ 303 w 873"/>
                <a:gd name="T47" fmla="*/ 1168 h 1425"/>
                <a:gd name="T48" fmla="*/ 299 w 873"/>
                <a:gd name="T49" fmla="*/ 1164 h 1425"/>
                <a:gd name="T50" fmla="*/ 301 w 873"/>
                <a:gd name="T51" fmla="*/ 1162 h 1425"/>
                <a:gd name="T52" fmla="*/ 301 w 873"/>
                <a:gd name="T53" fmla="*/ 1162 h 1425"/>
                <a:gd name="T54" fmla="*/ 301 w 873"/>
                <a:gd name="T55" fmla="*/ 1162 h 1425"/>
                <a:gd name="T56" fmla="*/ 275 w 873"/>
                <a:gd name="T57" fmla="*/ 1202 h 1425"/>
                <a:gd name="T58" fmla="*/ 222 w 873"/>
                <a:gd name="T59" fmla="*/ 1162 h 1425"/>
                <a:gd name="T60" fmla="*/ 502 w 873"/>
                <a:gd name="T61" fmla="*/ 1385 h 1425"/>
                <a:gd name="T62" fmla="*/ 46 w 873"/>
                <a:gd name="T63" fmla="*/ 1328 h 1425"/>
                <a:gd name="T64" fmla="*/ 96 w 873"/>
                <a:gd name="T65" fmla="*/ 1209 h 1425"/>
                <a:gd name="T66" fmla="*/ 158 w 873"/>
                <a:gd name="T67" fmla="*/ 1162 h 1425"/>
                <a:gd name="T68" fmla="*/ 9 w 873"/>
                <a:gd name="T69" fmla="*/ 1243 h 1425"/>
                <a:gd name="T70" fmla="*/ 81 w 873"/>
                <a:gd name="T71" fmla="*/ 1415 h 1425"/>
                <a:gd name="T72" fmla="*/ 502 w 873"/>
                <a:gd name="T73" fmla="*/ 1385 h 1425"/>
                <a:gd name="T74" fmla="*/ 579 w 873"/>
                <a:gd name="T75" fmla="*/ 1189 h 1425"/>
                <a:gd name="T76" fmla="*/ 776 w 873"/>
                <a:gd name="T77" fmla="*/ 1209 h 1425"/>
                <a:gd name="T78" fmla="*/ 826 w 873"/>
                <a:gd name="T79" fmla="*/ 1328 h 1425"/>
                <a:gd name="T80" fmla="*/ 580 w 873"/>
                <a:gd name="T81" fmla="*/ 1385 h 1425"/>
                <a:gd name="T82" fmla="*/ 792 w 873"/>
                <a:gd name="T83" fmla="*/ 1415 h 1425"/>
                <a:gd name="T84" fmla="*/ 863 w 873"/>
                <a:gd name="T85" fmla="*/ 1243 h 1425"/>
                <a:gd name="T86" fmla="*/ 610 w 873"/>
                <a:gd name="T87" fmla="*/ 1162 h 1425"/>
                <a:gd name="T88" fmla="*/ 608 w 873"/>
                <a:gd name="T89" fmla="*/ 1164 h 1425"/>
                <a:gd name="T90" fmla="*/ 608 w 873"/>
                <a:gd name="T91" fmla="*/ 1162 h 1425"/>
                <a:gd name="T92" fmla="*/ 606 w 873"/>
                <a:gd name="T93" fmla="*/ 1168 h 1425"/>
                <a:gd name="T94" fmla="*/ 610 w 873"/>
                <a:gd name="T95" fmla="*/ 1163 h 1425"/>
                <a:gd name="T96" fmla="*/ 612 w 873"/>
                <a:gd name="T97" fmla="*/ 1166 h 1425"/>
                <a:gd name="T98" fmla="*/ 612 w 873"/>
                <a:gd name="T99" fmla="*/ 1166 h 1425"/>
                <a:gd name="T100" fmla="*/ 612 w 873"/>
                <a:gd name="T101" fmla="*/ 1166 h 1425"/>
                <a:gd name="T102" fmla="*/ 572 w 873"/>
                <a:gd name="T103" fmla="*/ 427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3" h="1425">
                  <a:moveTo>
                    <a:pt x="87" y="221"/>
                  </a:moveTo>
                  <a:cubicBezTo>
                    <a:pt x="87" y="211"/>
                    <a:pt x="89" y="202"/>
                    <a:pt x="92" y="193"/>
                  </a:cubicBezTo>
                  <a:cubicBezTo>
                    <a:pt x="95" y="184"/>
                    <a:pt x="99" y="176"/>
                    <a:pt x="105" y="168"/>
                  </a:cubicBezTo>
                  <a:cubicBezTo>
                    <a:pt x="112" y="161"/>
                    <a:pt x="119" y="154"/>
                    <a:pt x="127" y="149"/>
                  </a:cubicBezTo>
                  <a:cubicBezTo>
                    <a:pt x="135" y="144"/>
                    <a:pt x="144" y="140"/>
                    <a:pt x="154" y="138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210" y="123"/>
                    <a:pt x="260" y="106"/>
                    <a:pt x="305" y="86"/>
                  </a:cubicBezTo>
                  <a:cubicBezTo>
                    <a:pt x="305" y="86"/>
                    <a:pt x="305" y="86"/>
                    <a:pt x="305" y="86"/>
                  </a:cubicBezTo>
                  <a:cubicBezTo>
                    <a:pt x="376" y="55"/>
                    <a:pt x="438" y="40"/>
                    <a:pt x="491" y="40"/>
                  </a:cubicBezTo>
                  <a:cubicBezTo>
                    <a:pt x="503" y="40"/>
                    <a:pt x="513" y="42"/>
                    <a:pt x="522" y="46"/>
                  </a:cubicBezTo>
                  <a:cubicBezTo>
                    <a:pt x="531" y="50"/>
                    <a:pt x="540" y="55"/>
                    <a:pt x="548" y="64"/>
                  </a:cubicBezTo>
                  <a:cubicBezTo>
                    <a:pt x="548" y="64"/>
                    <a:pt x="548" y="64"/>
                    <a:pt x="548" y="64"/>
                  </a:cubicBezTo>
                  <a:cubicBezTo>
                    <a:pt x="556" y="72"/>
                    <a:pt x="562" y="81"/>
                    <a:pt x="566" y="91"/>
                  </a:cubicBezTo>
                  <a:cubicBezTo>
                    <a:pt x="570" y="100"/>
                    <a:pt x="572" y="110"/>
                    <a:pt x="572" y="122"/>
                  </a:cubicBezTo>
                  <a:cubicBezTo>
                    <a:pt x="572" y="364"/>
                    <a:pt x="572" y="364"/>
                    <a:pt x="572" y="364"/>
                  </a:cubicBezTo>
                  <a:cubicBezTo>
                    <a:pt x="572" y="375"/>
                    <a:pt x="581" y="384"/>
                    <a:pt x="592" y="384"/>
                  </a:cubicBezTo>
                  <a:cubicBezTo>
                    <a:pt x="603" y="384"/>
                    <a:pt x="612" y="375"/>
                    <a:pt x="612" y="364"/>
                  </a:cubicBezTo>
                  <a:cubicBezTo>
                    <a:pt x="612" y="122"/>
                    <a:pt x="612" y="122"/>
                    <a:pt x="612" y="122"/>
                  </a:cubicBezTo>
                  <a:cubicBezTo>
                    <a:pt x="612" y="106"/>
                    <a:pt x="609" y="90"/>
                    <a:pt x="603" y="75"/>
                  </a:cubicBezTo>
                  <a:cubicBezTo>
                    <a:pt x="597" y="61"/>
                    <a:pt x="588" y="48"/>
                    <a:pt x="577" y="36"/>
                  </a:cubicBezTo>
                  <a:cubicBezTo>
                    <a:pt x="577" y="36"/>
                    <a:pt x="577" y="36"/>
                    <a:pt x="577" y="36"/>
                  </a:cubicBezTo>
                  <a:cubicBezTo>
                    <a:pt x="565" y="24"/>
                    <a:pt x="552" y="15"/>
                    <a:pt x="538" y="9"/>
                  </a:cubicBezTo>
                  <a:cubicBezTo>
                    <a:pt x="523" y="3"/>
                    <a:pt x="507" y="0"/>
                    <a:pt x="491" y="0"/>
                  </a:cubicBezTo>
                  <a:cubicBezTo>
                    <a:pt x="430" y="0"/>
                    <a:pt x="363" y="17"/>
                    <a:pt x="289" y="49"/>
                  </a:cubicBezTo>
                  <a:cubicBezTo>
                    <a:pt x="289" y="49"/>
                    <a:pt x="289" y="49"/>
                    <a:pt x="289" y="49"/>
                  </a:cubicBezTo>
                  <a:cubicBezTo>
                    <a:pt x="246" y="68"/>
                    <a:pt x="198" y="85"/>
                    <a:pt x="144" y="99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4" y="99"/>
                    <a:pt x="144" y="99"/>
                    <a:pt x="144" y="99"/>
                  </a:cubicBezTo>
                  <a:cubicBezTo>
                    <a:pt x="130" y="103"/>
                    <a:pt x="117" y="108"/>
                    <a:pt x="105" y="115"/>
                  </a:cubicBezTo>
                  <a:cubicBezTo>
                    <a:pt x="94" y="123"/>
                    <a:pt x="83" y="132"/>
                    <a:pt x="74" y="143"/>
                  </a:cubicBezTo>
                  <a:cubicBezTo>
                    <a:pt x="65" y="154"/>
                    <a:pt x="58" y="167"/>
                    <a:pt x="54" y="180"/>
                  </a:cubicBezTo>
                  <a:cubicBezTo>
                    <a:pt x="49" y="193"/>
                    <a:pt x="47" y="207"/>
                    <a:pt x="47" y="221"/>
                  </a:cubicBezTo>
                  <a:cubicBezTo>
                    <a:pt x="47" y="232"/>
                    <a:pt x="56" y="241"/>
                    <a:pt x="67" y="241"/>
                  </a:cubicBezTo>
                  <a:cubicBezTo>
                    <a:pt x="78" y="241"/>
                    <a:pt x="87" y="232"/>
                    <a:pt x="87" y="221"/>
                  </a:cubicBezTo>
                  <a:close/>
                  <a:moveTo>
                    <a:pt x="275" y="1202"/>
                  </a:moveTo>
                  <a:cubicBezTo>
                    <a:pt x="299" y="1202"/>
                    <a:pt x="299" y="1202"/>
                    <a:pt x="299" y="1202"/>
                  </a:cubicBezTo>
                  <a:cubicBezTo>
                    <a:pt x="304" y="1202"/>
                    <a:pt x="309" y="1202"/>
                    <a:pt x="313" y="1200"/>
                  </a:cubicBezTo>
                  <a:cubicBezTo>
                    <a:pt x="317" y="1199"/>
                    <a:pt x="321" y="1197"/>
                    <a:pt x="324" y="1194"/>
                  </a:cubicBezTo>
                  <a:cubicBezTo>
                    <a:pt x="329" y="1191"/>
                    <a:pt x="333" y="1185"/>
                    <a:pt x="335" y="1180"/>
                  </a:cubicBezTo>
                  <a:cubicBezTo>
                    <a:pt x="337" y="1175"/>
                    <a:pt x="337" y="1169"/>
                    <a:pt x="337" y="1164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7" y="320"/>
                    <a:pt x="337" y="315"/>
                    <a:pt x="335" y="311"/>
                  </a:cubicBezTo>
                  <a:cubicBezTo>
                    <a:pt x="334" y="307"/>
                    <a:pt x="332" y="303"/>
                    <a:pt x="330" y="300"/>
                  </a:cubicBezTo>
                  <a:cubicBezTo>
                    <a:pt x="326" y="295"/>
                    <a:pt x="321" y="292"/>
                    <a:pt x="315" y="289"/>
                  </a:cubicBezTo>
                  <a:cubicBezTo>
                    <a:pt x="310" y="287"/>
                    <a:pt x="304" y="287"/>
                    <a:pt x="299" y="287"/>
                  </a:cubicBezTo>
                  <a:cubicBezTo>
                    <a:pt x="151" y="287"/>
                    <a:pt x="151" y="287"/>
                    <a:pt x="151" y="287"/>
                  </a:cubicBezTo>
                  <a:cubicBezTo>
                    <a:pt x="142" y="287"/>
                    <a:pt x="134" y="285"/>
                    <a:pt x="127" y="282"/>
                  </a:cubicBezTo>
                  <a:cubicBezTo>
                    <a:pt x="119" y="279"/>
                    <a:pt x="112" y="274"/>
                    <a:pt x="106" y="268"/>
                  </a:cubicBezTo>
                  <a:cubicBezTo>
                    <a:pt x="98" y="260"/>
                    <a:pt x="85" y="260"/>
                    <a:pt x="78" y="268"/>
                  </a:cubicBezTo>
                  <a:cubicBezTo>
                    <a:pt x="70" y="276"/>
                    <a:pt x="70" y="288"/>
                    <a:pt x="78" y="296"/>
                  </a:cubicBezTo>
                  <a:cubicBezTo>
                    <a:pt x="87" y="306"/>
                    <a:pt x="99" y="314"/>
                    <a:pt x="111" y="319"/>
                  </a:cubicBezTo>
                  <a:cubicBezTo>
                    <a:pt x="124" y="324"/>
                    <a:pt x="137" y="327"/>
                    <a:pt x="151" y="327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300" y="327"/>
                    <a:pt x="300" y="327"/>
                    <a:pt x="301" y="327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325"/>
                    <a:pt x="301" y="325"/>
                    <a:pt x="301" y="325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325"/>
                    <a:pt x="301" y="325"/>
                    <a:pt x="301" y="325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3" y="321"/>
                    <a:pt x="303" y="321"/>
                    <a:pt x="303" y="321"/>
                  </a:cubicBezTo>
                  <a:cubicBezTo>
                    <a:pt x="299" y="326"/>
                    <a:pt x="299" y="326"/>
                    <a:pt x="299" y="326"/>
                  </a:cubicBezTo>
                  <a:cubicBezTo>
                    <a:pt x="300" y="326"/>
                    <a:pt x="300" y="327"/>
                    <a:pt x="301" y="327"/>
                  </a:cubicBezTo>
                  <a:cubicBezTo>
                    <a:pt x="303" y="321"/>
                    <a:pt x="303" y="321"/>
                    <a:pt x="303" y="321"/>
                  </a:cubicBezTo>
                  <a:cubicBezTo>
                    <a:pt x="299" y="326"/>
                    <a:pt x="299" y="326"/>
                    <a:pt x="299" y="326"/>
                  </a:cubicBezTo>
                  <a:cubicBezTo>
                    <a:pt x="303" y="321"/>
                    <a:pt x="303" y="321"/>
                    <a:pt x="303" y="321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7" y="324"/>
                    <a:pt x="298" y="325"/>
                    <a:pt x="299" y="326"/>
                  </a:cubicBezTo>
                  <a:cubicBezTo>
                    <a:pt x="303" y="321"/>
                    <a:pt x="303" y="321"/>
                    <a:pt x="303" y="321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9" y="323"/>
                    <a:pt x="299" y="323"/>
                    <a:pt x="299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9" y="323"/>
                    <a:pt x="299" y="323"/>
                    <a:pt x="299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8" y="323"/>
                    <a:pt x="298" y="323"/>
                    <a:pt x="298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8" y="323"/>
                    <a:pt x="298" y="323"/>
                    <a:pt x="298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7" y="323"/>
                    <a:pt x="297" y="324"/>
                    <a:pt x="297" y="325"/>
                  </a:cubicBezTo>
                  <a:cubicBezTo>
                    <a:pt x="297" y="1164"/>
                    <a:pt x="297" y="1164"/>
                    <a:pt x="297" y="1164"/>
                  </a:cubicBezTo>
                  <a:cubicBezTo>
                    <a:pt x="297" y="1165"/>
                    <a:pt x="297" y="1165"/>
                    <a:pt x="297" y="1165"/>
                  </a:cubicBezTo>
                  <a:cubicBezTo>
                    <a:pt x="297" y="1166"/>
                    <a:pt x="297" y="1166"/>
                    <a:pt x="297" y="1166"/>
                  </a:cubicBezTo>
                  <a:cubicBezTo>
                    <a:pt x="297" y="1166"/>
                    <a:pt x="297" y="1166"/>
                    <a:pt x="297" y="1166"/>
                  </a:cubicBezTo>
                  <a:cubicBezTo>
                    <a:pt x="299" y="1166"/>
                    <a:pt x="299" y="1166"/>
                    <a:pt x="299" y="1166"/>
                  </a:cubicBezTo>
                  <a:cubicBezTo>
                    <a:pt x="297" y="1165"/>
                    <a:pt x="297" y="1165"/>
                    <a:pt x="297" y="1165"/>
                  </a:cubicBezTo>
                  <a:cubicBezTo>
                    <a:pt x="297" y="1166"/>
                    <a:pt x="297" y="1166"/>
                    <a:pt x="297" y="1166"/>
                  </a:cubicBezTo>
                  <a:cubicBezTo>
                    <a:pt x="299" y="1166"/>
                    <a:pt x="299" y="1166"/>
                    <a:pt x="299" y="1166"/>
                  </a:cubicBezTo>
                  <a:cubicBezTo>
                    <a:pt x="297" y="1165"/>
                    <a:pt x="297" y="1165"/>
                    <a:pt x="297" y="1165"/>
                  </a:cubicBezTo>
                  <a:cubicBezTo>
                    <a:pt x="303" y="1168"/>
                    <a:pt x="303" y="1168"/>
                    <a:pt x="303" y="1168"/>
                  </a:cubicBezTo>
                  <a:cubicBezTo>
                    <a:pt x="299" y="1164"/>
                    <a:pt x="299" y="1164"/>
                    <a:pt x="299" y="1164"/>
                  </a:cubicBezTo>
                  <a:cubicBezTo>
                    <a:pt x="298" y="1164"/>
                    <a:pt x="298" y="1165"/>
                    <a:pt x="297" y="1165"/>
                  </a:cubicBezTo>
                  <a:cubicBezTo>
                    <a:pt x="303" y="1168"/>
                    <a:pt x="303" y="1168"/>
                    <a:pt x="303" y="1168"/>
                  </a:cubicBezTo>
                  <a:cubicBezTo>
                    <a:pt x="299" y="1164"/>
                    <a:pt x="299" y="1164"/>
                    <a:pt x="299" y="1164"/>
                  </a:cubicBezTo>
                  <a:cubicBezTo>
                    <a:pt x="303" y="1167"/>
                    <a:pt x="303" y="1167"/>
                    <a:pt x="303" y="1167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0" y="1162"/>
                    <a:pt x="299" y="1163"/>
                    <a:pt x="299" y="1164"/>
                  </a:cubicBezTo>
                  <a:cubicBezTo>
                    <a:pt x="303" y="1167"/>
                    <a:pt x="303" y="1167"/>
                    <a:pt x="303" y="1167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4"/>
                    <a:pt x="301" y="1164"/>
                    <a:pt x="301" y="1164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4"/>
                    <a:pt x="301" y="1164"/>
                    <a:pt x="301" y="1164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0" y="1162"/>
                    <a:pt x="299" y="1162"/>
                  </a:cubicBezTo>
                  <a:cubicBezTo>
                    <a:pt x="275" y="1162"/>
                    <a:pt x="275" y="1162"/>
                    <a:pt x="275" y="1162"/>
                  </a:cubicBezTo>
                  <a:cubicBezTo>
                    <a:pt x="264" y="1162"/>
                    <a:pt x="255" y="1171"/>
                    <a:pt x="255" y="1182"/>
                  </a:cubicBezTo>
                  <a:cubicBezTo>
                    <a:pt x="255" y="1193"/>
                    <a:pt x="264" y="1202"/>
                    <a:pt x="275" y="1202"/>
                  </a:cubicBezTo>
                  <a:close/>
                  <a:moveTo>
                    <a:pt x="218" y="1202"/>
                  </a:moveTo>
                  <a:cubicBezTo>
                    <a:pt x="222" y="1202"/>
                    <a:pt x="222" y="1202"/>
                    <a:pt x="222" y="1202"/>
                  </a:cubicBezTo>
                  <a:cubicBezTo>
                    <a:pt x="233" y="1202"/>
                    <a:pt x="242" y="1193"/>
                    <a:pt x="242" y="1182"/>
                  </a:cubicBezTo>
                  <a:cubicBezTo>
                    <a:pt x="242" y="1171"/>
                    <a:pt x="233" y="1162"/>
                    <a:pt x="222" y="1162"/>
                  </a:cubicBezTo>
                  <a:cubicBezTo>
                    <a:pt x="218" y="1162"/>
                    <a:pt x="218" y="1162"/>
                    <a:pt x="218" y="1162"/>
                  </a:cubicBezTo>
                  <a:cubicBezTo>
                    <a:pt x="207" y="1162"/>
                    <a:pt x="198" y="1171"/>
                    <a:pt x="198" y="1182"/>
                  </a:cubicBezTo>
                  <a:cubicBezTo>
                    <a:pt x="198" y="1193"/>
                    <a:pt x="207" y="1202"/>
                    <a:pt x="218" y="1202"/>
                  </a:cubicBezTo>
                  <a:close/>
                  <a:moveTo>
                    <a:pt x="502" y="1385"/>
                  </a:moveTo>
                  <a:cubicBezTo>
                    <a:pt x="131" y="1385"/>
                    <a:pt x="131" y="1385"/>
                    <a:pt x="131" y="1385"/>
                  </a:cubicBezTo>
                  <a:cubicBezTo>
                    <a:pt x="118" y="1385"/>
                    <a:pt x="107" y="1383"/>
                    <a:pt x="96" y="1378"/>
                  </a:cubicBezTo>
                  <a:cubicBezTo>
                    <a:pt x="86" y="1374"/>
                    <a:pt x="76" y="1367"/>
                    <a:pt x="67" y="1358"/>
                  </a:cubicBezTo>
                  <a:cubicBezTo>
                    <a:pt x="57" y="1349"/>
                    <a:pt x="51" y="1339"/>
                    <a:pt x="46" y="1328"/>
                  </a:cubicBezTo>
                  <a:cubicBezTo>
                    <a:pt x="42" y="1318"/>
                    <a:pt x="40" y="1306"/>
                    <a:pt x="40" y="1294"/>
                  </a:cubicBezTo>
                  <a:cubicBezTo>
                    <a:pt x="40" y="1281"/>
                    <a:pt x="42" y="1269"/>
                    <a:pt x="46" y="1259"/>
                  </a:cubicBezTo>
                  <a:cubicBezTo>
                    <a:pt x="51" y="1248"/>
                    <a:pt x="57" y="1238"/>
                    <a:pt x="67" y="1229"/>
                  </a:cubicBezTo>
                  <a:cubicBezTo>
                    <a:pt x="76" y="1220"/>
                    <a:pt x="86" y="1213"/>
                    <a:pt x="96" y="1209"/>
                  </a:cubicBezTo>
                  <a:cubicBezTo>
                    <a:pt x="107" y="1204"/>
                    <a:pt x="118" y="1202"/>
                    <a:pt x="131" y="1202"/>
                  </a:cubicBezTo>
                  <a:cubicBezTo>
                    <a:pt x="158" y="1202"/>
                    <a:pt x="158" y="1202"/>
                    <a:pt x="158" y="1202"/>
                  </a:cubicBezTo>
                  <a:cubicBezTo>
                    <a:pt x="169" y="1202"/>
                    <a:pt x="178" y="1193"/>
                    <a:pt x="178" y="1182"/>
                  </a:cubicBezTo>
                  <a:cubicBezTo>
                    <a:pt x="178" y="1171"/>
                    <a:pt x="169" y="1162"/>
                    <a:pt x="158" y="1162"/>
                  </a:cubicBezTo>
                  <a:cubicBezTo>
                    <a:pt x="131" y="1162"/>
                    <a:pt x="131" y="1162"/>
                    <a:pt x="131" y="1162"/>
                  </a:cubicBezTo>
                  <a:cubicBezTo>
                    <a:pt x="113" y="1162"/>
                    <a:pt x="96" y="1165"/>
                    <a:pt x="81" y="1172"/>
                  </a:cubicBezTo>
                  <a:cubicBezTo>
                    <a:pt x="65" y="1178"/>
                    <a:pt x="51" y="1188"/>
                    <a:pt x="38" y="1201"/>
                  </a:cubicBezTo>
                  <a:cubicBezTo>
                    <a:pt x="26" y="1213"/>
                    <a:pt x="16" y="1228"/>
                    <a:pt x="9" y="1243"/>
                  </a:cubicBezTo>
                  <a:cubicBezTo>
                    <a:pt x="3" y="1259"/>
                    <a:pt x="0" y="1276"/>
                    <a:pt x="0" y="1294"/>
                  </a:cubicBezTo>
                  <a:cubicBezTo>
                    <a:pt x="0" y="1311"/>
                    <a:pt x="3" y="1328"/>
                    <a:pt x="9" y="1344"/>
                  </a:cubicBezTo>
                  <a:cubicBezTo>
                    <a:pt x="16" y="1359"/>
                    <a:pt x="26" y="1374"/>
                    <a:pt x="38" y="1386"/>
                  </a:cubicBezTo>
                  <a:cubicBezTo>
                    <a:pt x="51" y="1399"/>
                    <a:pt x="65" y="1409"/>
                    <a:pt x="81" y="1415"/>
                  </a:cubicBezTo>
                  <a:cubicBezTo>
                    <a:pt x="96" y="1422"/>
                    <a:pt x="113" y="1425"/>
                    <a:pt x="131" y="1425"/>
                  </a:cubicBezTo>
                  <a:cubicBezTo>
                    <a:pt x="502" y="1425"/>
                    <a:pt x="502" y="1425"/>
                    <a:pt x="502" y="1425"/>
                  </a:cubicBezTo>
                  <a:cubicBezTo>
                    <a:pt x="513" y="1425"/>
                    <a:pt x="522" y="1416"/>
                    <a:pt x="522" y="1405"/>
                  </a:cubicBezTo>
                  <a:cubicBezTo>
                    <a:pt x="522" y="1394"/>
                    <a:pt x="513" y="1385"/>
                    <a:pt x="502" y="1385"/>
                  </a:cubicBezTo>
                  <a:close/>
                  <a:moveTo>
                    <a:pt x="572" y="427"/>
                  </a:moveTo>
                  <a:cubicBezTo>
                    <a:pt x="572" y="1164"/>
                    <a:pt x="572" y="1164"/>
                    <a:pt x="572" y="1164"/>
                  </a:cubicBezTo>
                  <a:cubicBezTo>
                    <a:pt x="572" y="1169"/>
                    <a:pt x="572" y="1173"/>
                    <a:pt x="574" y="1178"/>
                  </a:cubicBezTo>
                  <a:cubicBezTo>
                    <a:pt x="575" y="1182"/>
                    <a:pt x="577" y="1185"/>
                    <a:pt x="579" y="1189"/>
                  </a:cubicBezTo>
                  <a:cubicBezTo>
                    <a:pt x="583" y="1193"/>
                    <a:pt x="588" y="1197"/>
                    <a:pt x="594" y="1199"/>
                  </a:cubicBezTo>
                  <a:cubicBezTo>
                    <a:pt x="599" y="1201"/>
                    <a:pt x="605" y="1202"/>
                    <a:pt x="610" y="1202"/>
                  </a:cubicBezTo>
                  <a:cubicBezTo>
                    <a:pt x="741" y="1202"/>
                    <a:pt x="741" y="1202"/>
                    <a:pt x="741" y="1202"/>
                  </a:cubicBezTo>
                  <a:cubicBezTo>
                    <a:pt x="754" y="1202"/>
                    <a:pt x="766" y="1204"/>
                    <a:pt x="776" y="1209"/>
                  </a:cubicBezTo>
                  <a:cubicBezTo>
                    <a:pt x="787" y="1213"/>
                    <a:pt x="797" y="1220"/>
                    <a:pt x="806" y="1229"/>
                  </a:cubicBezTo>
                  <a:cubicBezTo>
                    <a:pt x="815" y="1238"/>
                    <a:pt x="822" y="1248"/>
                    <a:pt x="826" y="1259"/>
                  </a:cubicBezTo>
                  <a:cubicBezTo>
                    <a:pt x="831" y="1269"/>
                    <a:pt x="833" y="1281"/>
                    <a:pt x="833" y="1294"/>
                  </a:cubicBezTo>
                  <a:cubicBezTo>
                    <a:pt x="833" y="1306"/>
                    <a:pt x="831" y="1318"/>
                    <a:pt x="826" y="1328"/>
                  </a:cubicBezTo>
                  <a:cubicBezTo>
                    <a:pt x="822" y="1339"/>
                    <a:pt x="815" y="1349"/>
                    <a:pt x="806" y="1358"/>
                  </a:cubicBezTo>
                  <a:cubicBezTo>
                    <a:pt x="797" y="1367"/>
                    <a:pt x="787" y="1374"/>
                    <a:pt x="776" y="1378"/>
                  </a:cubicBezTo>
                  <a:cubicBezTo>
                    <a:pt x="766" y="1383"/>
                    <a:pt x="754" y="1385"/>
                    <a:pt x="741" y="1385"/>
                  </a:cubicBezTo>
                  <a:cubicBezTo>
                    <a:pt x="580" y="1385"/>
                    <a:pt x="580" y="1385"/>
                    <a:pt x="580" y="1385"/>
                  </a:cubicBezTo>
                  <a:cubicBezTo>
                    <a:pt x="569" y="1385"/>
                    <a:pt x="560" y="1394"/>
                    <a:pt x="560" y="1405"/>
                  </a:cubicBezTo>
                  <a:cubicBezTo>
                    <a:pt x="560" y="1416"/>
                    <a:pt x="569" y="1425"/>
                    <a:pt x="580" y="1425"/>
                  </a:cubicBezTo>
                  <a:cubicBezTo>
                    <a:pt x="741" y="1425"/>
                    <a:pt x="741" y="1425"/>
                    <a:pt x="741" y="1425"/>
                  </a:cubicBezTo>
                  <a:cubicBezTo>
                    <a:pt x="759" y="1425"/>
                    <a:pt x="776" y="1422"/>
                    <a:pt x="792" y="1415"/>
                  </a:cubicBezTo>
                  <a:cubicBezTo>
                    <a:pt x="807" y="1409"/>
                    <a:pt x="822" y="1399"/>
                    <a:pt x="834" y="1386"/>
                  </a:cubicBezTo>
                  <a:cubicBezTo>
                    <a:pt x="847" y="1374"/>
                    <a:pt x="857" y="1359"/>
                    <a:pt x="863" y="1344"/>
                  </a:cubicBezTo>
                  <a:cubicBezTo>
                    <a:pt x="870" y="1328"/>
                    <a:pt x="873" y="1311"/>
                    <a:pt x="873" y="1294"/>
                  </a:cubicBezTo>
                  <a:cubicBezTo>
                    <a:pt x="873" y="1276"/>
                    <a:pt x="870" y="1259"/>
                    <a:pt x="863" y="1243"/>
                  </a:cubicBezTo>
                  <a:cubicBezTo>
                    <a:pt x="857" y="1228"/>
                    <a:pt x="847" y="1213"/>
                    <a:pt x="834" y="1201"/>
                  </a:cubicBezTo>
                  <a:cubicBezTo>
                    <a:pt x="822" y="1188"/>
                    <a:pt x="807" y="1178"/>
                    <a:pt x="792" y="1172"/>
                  </a:cubicBezTo>
                  <a:cubicBezTo>
                    <a:pt x="776" y="1165"/>
                    <a:pt x="759" y="1162"/>
                    <a:pt x="741" y="1162"/>
                  </a:cubicBezTo>
                  <a:cubicBezTo>
                    <a:pt x="610" y="1162"/>
                    <a:pt x="610" y="1162"/>
                    <a:pt x="610" y="1162"/>
                  </a:cubicBezTo>
                  <a:cubicBezTo>
                    <a:pt x="609" y="1162"/>
                    <a:pt x="609" y="1162"/>
                    <a:pt x="608" y="1162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8" y="1164"/>
                    <a:pt x="608" y="1164"/>
                    <a:pt x="608" y="1164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8" y="1164"/>
                    <a:pt x="608" y="1164"/>
                    <a:pt x="608" y="1164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6" y="1168"/>
                    <a:pt x="606" y="1168"/>
                    <a:pt x="606" y="1168"/>
                  </a:cubicBezTo>
                  <a:cubicBezTo>
                    <a:pt x="610" y="1163"/>
                    <a:pt x="610" y="1163"/>
                    <a:pt x="610" y="1163"/>
                  </a:cubicBezTo>
                  <a:cubicBezTo>
                    <a:pt x="609" y="1163"/>
                    <a:pt x="609" y="1162"/>
                    <a:pt x="608" y="1162"/>
                  </a:cubicBezTo>
                  <a:cubicBezTo>
                    <a:pt x="606" y="1168"/>
                    <a:pt x="606" y="1168"/>
                    <a:pt x="606" y="1168"/>
                  </a:cubicBezTo>
                  <a:cubicBezTo>
                    <a:pt x="610" y="1163"/>
                    <a:pt x="610" y="1163"/>
                    <a:pt x="610" y="1163"/>
                  </a:cubicBezTo>
                  <a:cubicBezTo>
                    <a:pt x="606" y="1167"/>
                    <a:pt x="606" y="1167"/>
                    <a:pt x="606" y="1167"/>
                  </a:cubicBezTo>
                  <a:cubicBezTo>
                    <a:pt x="612" y="1165"/>
                    <a:pt x="612" y="1165"/>
                    <a:pt x="612" y="1165"/>
                  </a:cubicBezTo>
                  <a:cubicBezTo>
                    <a:pt x="612" y="1165"/>
                    <a:pt x="611" y="1164"/>
                    <a:pt x="610" y="1163"/>
                  </a:cubicBezTo>
                  <a:cubicBezTo>
                    <a:pt x="606" y="1167"/>
                    <a:pt x="606" y="1167"/>
                    <a:pt x="606" y="1167"/>
                  </a:cubicBezTo>
                  <a:cubicBezTo>
                    <a:pt x="612" y="1165"/>
                    <a:pt x="612" y="1165"/>
                    <a:pt x="612" y="1165"/>
                  </a:cubicBezTo>
                  <a:cubicBezTo>
                    <a:pt x="610" y="1166"/>
                    <a:pt x="610" y="1166"/>
                    <a:pt x="610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5"/>
                    <a:pt x="612" y="1165"/>
                    <a:pt x="612" y="1165"/>
                  </a:cubicBezTo>
                  <a:cubicBezTo>
                    <a:pt x="610" y="1166"/>
                    <a:pt x="610" y="1166"/>
                    <a:pt x="610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5"/>
                    <a:pt x="612" y="1164"/>
                  </a:cubicBezTo>
                  <a:cubicBezTo>
                    <a:pt x="612" y="427"/>
                    <a:pt x="612" y="427"/>
                    <a:pt x="612" y="427"/>
                  </a:cubicBezTo>
                  <a:cubicBezTo>
                    <a:pt x="612" y="416"/>
                    <a:pt x="603" y="407"/>
                    <a:pt x="592" y="407"/>
                  </a:cubicBezTo>
                  <a:cubicBezTo>
                    <a:pt x="581" y="407"/>
                    <a:pt x="572" y="416"/>
                    <a:pt x="572" y="427"/>
                  </a:cubicBezTo>
                  <a:close/>
                </a:path>
              </a:pathLst>
            </a:custGeom>
            <a:solidFill>
              <a:srgbClr val="0132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4" name="PA_库_组合 53"/>
          <p:cNvGrpSpPr/>
          <p:nvPr>
            <p:custDataLst>
              <p:tags r:id="rId16"/>
            </p:custDataLst>
          </p:nvPr>
        </p:nvGrpSpPr>
        <p:grpSpPr>
          <a:xfrm>
            <a:off x="1513678" y="4662501"/>
            <a:ext cx="1166154" cy="1710074"/>
            <a:chOff x="5010151" y="1833563"/>
            <a:chExt cx="2174875" cy="3189288"/>
          </a:xfrm>
        </p:grpSpPr>
        <p:sp>
          <p:nvSpPr>
            <p:cNvPr id="55" name="Freeform 5"/>
            <p:cNvSpPr/>
            <p:nvPr/>
          </p:nvSpPr>
          <p:spPr bwMode="auto">
            <a:xfrm>
              <a:off x="5205413" y="1876425"/>
              <a:ext cx="1979613" cy="3103563"/>
            </a:xfrm>
            <a:custGeom>
              <a:avLst/>
              <a:gdLst>
                <a:gd name="T0" fmla="*/ 426 w 912"/>
                <a:gd name="T1" fmla="*/ 1437 h 1437"/>
                <a:gd name="T2" fmla="*/ 41 w 912"/>
                <a:gd name="T3" fmla="*/ 1318 h 1437"/>
                <a:gd name="T4" fmla="*/ 0 w 912"/>
                <a:gd name="T5" fmla="*/ 1243 h 1437"/>
                <a:gd name="T6" fmla="*/ 0 w 912"/>
                <a:gd name="T7" fmla="*/ 1232 h 1437"/>
                <a:gd name="T8" fmla="*/ 26 w 912"/>
                <a:gd name="T9" fmla="*/ 1157 h 1437"/>
                <a:gd name="T10" fmla="*/ 95 w 912"/>
                <a:gd name="T11" fmla="*/ 1119 h 1437"/>
                <a:gd name="T12" fmla="*/ 108 w 912"/>
                <a:gd name="T13" fmla="*/ 1119 h 1437"/>
                <a:gd name="T14" fmla="*/ 174 w 912"/>
                <a:gd name="T15" fmla="*/ 1139 h 1437"/>
                <a:gd name="T16" fmla="*/ 399 w 912"/>
                <a:gd name="T17" fmla="*/ 1212 h 1437"/>
                <a:gd name="T18" fmla="*/ 571 w 912"/>
                <a:gd name="T19" fmla="*/ 1162 h 1437"/>
                <a:gd name="T20" fmla="*/ 635 w 912"/>
                <a:gd name="T21" fmla="*/ 1020 h 1437"/>
                <a:gd name="T22" fmla="*/ 572 w 912"/>
                <a:gd name="T23" fmla="*/ 869 h 1437"/>
                <a:gd name="T24" fmla="*/ 353 w 912"/>
                <a:gd name="T25" fmla="*/ 802 h 1437"/>
                <a:gd name="T26" fmla="*/ 282 w 912"/>
                <a:gd name="T27" fmla="*/ 770 h 1437"/>
                <a:gd name="T28" fmla="*/ 253 w 912"/>
                <a:gd name="T29" fmla="*/ 700 h 1437"/>
                <a:gd name="T30" fmla="*/ 282 w 912"/>
                <a:gd name="T31" fmla="*/ 630 h 1437"/>
                <a:gd name="T32" fmla="*/ 351 w 912"/>
                <a:gd name="T33" fmla="*/ 596 h 1437"/>
                <a:gd name="T34" fmla="*/ 591 w 912"/>
                <a:gd name="T35" fmla="*/ 389 h 1437"/>
                <a:gd name="T36" fmla="*/ 542 w 912"/>
                <a:gd name="T37" fmla="*/ 261 h 1437"/>
                <a:gd name="T38" fmla="*/ 404 w 912"/>
                <a:gd name="T39" fmla="*/ 216 h 1437"/>
                <a:gd name="T40" fmla="*/ 229 w 912"/>
                <a:gd name="T41" fmla="*/ 271 h 1437"/>
                <a:gd name="T42" fmla="*/ 159 w 912"/>
                <a:gd name="T43" fmla="*/ 293 h 1437"/>
                <a:gd name="T44" fmla="*/ 147 w 912"/>
                <a:gd name="T45" fmla="*/ 293 h 1437"/>
                <a:gd name="T46" fmla="*/ 74 w 912"/>
                <a:gd name="T47" fmla="*/ 254 h 1437"/>
                <a:gd name="T48" fmla="*/ 46 w 912"/>
                <a:gd name="T49" fmla="*/ 187 h 1437"/>
                <a:gd name="T50" fmla="*/ 48 w 912"/>
                <a:gd name="T51" fmla="*/ 174 h 1437"/>
                <a:gd name="T52" fmla="*/ 90 w 912"/>
                <a:gd name="T53" fmla="*/ 102 h 1437"/>
                <a:gd name="T54" fmla="*/ 417 w 912"/>
                <a:gd name="T55" fmla="*/ 0 h 1437"/>
                <a:gd name="T56" fmla="*/ 745 w 912"/>
                <a:gd name="T57" fmla="*/ 97 h 1437"/>
                <a:gd name="T58" fmla="*/ 867 w 912"/>
                <a:gd name="T59" fmla="*/ 369 h 1437"/>
                <a:gd name="T60" fmla="*/ 808 w 912"/>
                <a:gd name="T61" fmla="*/ 559 h 1437"/>
                <a:gd name="T62" fmla="*/ 640 w 912"/>
                <a:gd name="T63" fmla="*/ 684 h 1437"/>
                <a:gd name="T64" fmla="*/ 635 w 912"/>
                <a:gd name="T65" fmla="*/ 690 h 1437"/>
                <a:gd name="T66" fmla="*/ 640 w 912"/>
                <a:gd name="T67" fmla="*/ 696 h 1437"/>
                <a:gd name="T68" fmla="*/ 838 w 912"/>
                <a:gd name="T69" fmla="*/ 818 h 1437"/>
                <a:gd name="T70" fmla="*/ 912 w 912"/>
                <a:gd name="T71" fmla="*/ 1035 h 1437"/>
                <a:gd name="T72" fmla="*/ 772 w 912"/>
                <a:gd name="T73" fmla="*/ 1328 h 1437"/>
                <a:gd name="T74" fmla="*/ 426 w 912"/>
                <a:gd name="T75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2" h="1437">
                  <a:moveTo>
                    <a:pt x="426" y="1437"/>
                  </a:moveTo>
                  <a:cubicBezTo>
                    <a:pt x="273" y="1437"/>
                    <a:pt x="144" y="1397"/>
                    <a:pt x="41" y="1318"/>
                  </a:cubicBezTo>
                  <a:cubicBezTo>
                    <a:pt x="16" y="1300"/>
                    <a:pt x="3" y="1275"/>
                    <a:pt x="0" y="1243"/>
                  </a:cubicBezTo>
                  <a:cubicBezTo>
                    <a:pt x="0" y="1239"/>
                    <a:pt x="0" y="1236"/>
                    <a:pt x="0" y="1232"/>
                  </a:cubicBezTo>
                  <a:cubicBezTo>
                    <a:pt x="0" y="1204"/>
                    <a:pt x="9" y="1179"/>
                    <a:pt x="26" y="1157"/>
                  </a:cubicBezTo>
                  <a:cubicBezTo>
                    <a:pt x="43" y="1135"/>
                    <a:pt x="66" y="1122"/>
                    <a:pt x="95" y="1119"/>
                  </a:cubicBezTo>
                  <a:cubicBezTo>
                    <a:pt x="99" y="1119"/>
                    <a:pt x="103" y="1119"/>
                    <a:pt x="108" y="1119"/>
                  </a:cubicBezTo>
                  <a:cubicBezTo>
                    <a:pt x="133" y="1119"/>
                    <a:pt x="155" y="1125"/>
                    <a:pt x="174" y="1139"/>
                  </a:cubicBezTo>
                  <a:cubicBezTo>
                    <a:pt x="246" y="1187"/>
                    <a:pt x="321" y="1212"/>
                    <a:pt x="399" y="1212"/>
                  </a:cubicBezTo>
                  <a:cubicBezTo>
                    <a:pt x="471" y="1212"/>
                    <a:pt x="528" y="1195"/>
                    <a:pt x="571" y="1162"/>
                  </a:cubicBezTo>
                  <a:cubicBezTo>
                    <a:pt x="613" y="1128"/>
                    <a:pt x="635" y="1081"/>
                    <a:pt x="635" y="1020"/>
                  </a:cubicBezTo>
                  <a:cubicBezTo>
                    <a:pt x="635" y="955"/>
                    <a:pt x="614" y="905"/>
                    <a:pt x="572" y="869"/>
                  </a:cubicBezTo>
                  <a:cubicBezTo>
                    <a:pt x="531" y="833"/>
                    <a:pt x="458" y="811"/>
                    <a:pt x="353" y="802"/>
                  </a:cubicBezTo>
                  <a:cubicBezTo>
                    <a:pt x="325" y="800"/>
                    <a:pt x="301" y="789"/>
                    <a:pt x="282" y="770"/>
                  </a:cubicBezTo>
                  <a:cubicBezTo>
                    <a:pt x="262" y="750"/>
                    <a:pt x="253" y="727"/>
                    <a:pt x="253" y="700"/>
                  </a:cubicBezTo>
                  <a:cubicBezTo>
                    <a:pt x="253" y="673"/>
                    <a:pt x="262" y="650"/>
                    <a:pt x="282" y="630"/>
                  </a:cubicBezTo>
                  <a:cubicBezTo>
                    <a:pt x="301" y="610"/>
                    <a:pt x="325" y="598"/>
                    <a:pt x="351" y="596"/>
                  </a:cubicBezTo>
                  <a:cubicBezTo>
                    <a:pt x="511" y="578"/>
                    <a:pt x="591" y="509"/>
                    <a:pt x="591" y="389"/>
                  </a:cubicBezTo>
                  <a:cubicBezTo>
                    <a:pt x="591" y="335"/>
                    <a:pt x="575" y="292"/>
                    <a:pt x="542" y="261"/>
                  </a:cubicBezTo>
                  <a:cubicBezTo>
                    <a:pt x="510" y="231"/>
                    <a:pt x="464" y="216"/>
                    <a:pt x="404" y="216"/>
                  </a:cubicBezTo>
                  <a:cubicBezTo>
                    <a:pt x="345" y="217"/>
                    <a:pt x="286" y="235"/>
                    <a:pt x="229" y="271"/>
                  </a:cubicBezTo>
                  <a:cubicBezTo>
                    <a:pt x="208" y="285"/>
                    <a:pt x="185" y="293"/>
                    <a:pt x="159" y="293"/>
                  </a:cubicBezTo>
                  <a:cubicBezTo>
                    <a:pt x="155" y="293"/>
                    <a:pt x="150" y="293"/>
                    <a:pt x="147" y="293"/>
                  </a:cubicBezTo>
                  <a:cubicBezTo>
                    <a:pt x="116" y="290"/>
                    <a:pt x="92" y="277"/>
                    <a:pt x="74" y="254"/>
                  </a:cubicBezTo>
                  <a:cubicBezTo>
                    <a:pt x="55" y="235"/>
                    <a:pt x="46" y="212"/>
                    <a:pt x="46" y="187"/>
                  </a:cubicBezTo>
                  <a:cubicBezTo>
                    <a:pt x="46" y="182"/>
                    <a:pt x="47" y="177"/>
                    <a:pt x="48" y="174"/>
                  </a:cubicBezTo>
                  <a:cubicBezTo>
                    <a:pt x="50" y="143"/>
                    <a:pt x="64" y="120"/>
                    <a:pt x="90" y="102"/>
                  </a:cubicBezTo>
                  <a:cubicBezTo>
                    <a:pt x="192" y="34"/>
                    <a:pt x="301" y="0"/>
                    <a:pt x="417" y="0"/>
                  </a:cubicBezTo>
                  <a:cubicBezTo>
                    <a:pt x="555" y="0"/>
                    <a:pt x="664" y="32"/>
                    <a:pt x="745" y="97"/>
                  </a:cubicBezTo>
                  <a:cubicBezTo>
                    <a:pt x="826" y="162"/>
                    <a:pt x="867" y="252"/>
                    <a:pt x="867" y="369"/>
                  </a:cubicBezTo>
                  <a:cubicBezTo>
                    <a:pt x="867" y="442"/>
                    <a:pt x="847" y="506"/>
                    <a:pt x="808" y="559"/>
                  </a:cubicBezTo>
                  <a:cubicBezTo>
                    <a:pt x="769" y="613"/>
                    <a:pt x="713" y="654"/>
                    <a:pt x="640" y="684"/>
                  </a:cubicBezTo>
                  <a:cubicBezTo>
                    <a:pt x="636" y="685"/>
                    <a:pt x="635" y="687"/>
                    <a:pt x="635" y="690"/>
                  </a:cubicBezTo>
                  <a:cubicBezTo>
                    <a:pt x="635" y="693"/>
                    <a:pt x="636" y="695"/>
                    <a:pt x="640" y="696"/>
                  </a:cubicBezTo>
                  <a:cubicBezTo>
                    <a:pt x="722" y="720"/>
                    <a:pt x="788" y="760"/>
                    <a:pt x="838" y="818"/>
                  </a:cubicBezTo>
                  <a:cubicBezTo>
                    <a:pt x="887" y="876"/>
                    <a:pt x="912" y="948"/>
                    <a:pt x="912" y="1035"/>
                  </a:cubicBezTo>
                  <a:cubicBezTo>
                    <a:pt x="912" y="1158"/>
                    <a:pt x="866" y="1255"/>
                    <a:pt x="772" y="1328"/>
                  </a:cubicBezTo>
                  <a:cubicBezTo>
                    <a:pt x="678" y="1400"/>
                    <a:pt x="563" y="1437"/>
                    <a:pt x="426" y="143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Freeform 6"/>
            <p:cNvSpPr/>
            <p:nvPr/>
          </p:nvSpPr>
          <p:spPr bwMode="auto">
            <a:xfrm>
              <a:off x="5338763" y="4298950"/>
              <a:ext cx="36513" cy="12700"/>
            </a:xfrm>
            <a:custGeom>
              <a:avLst/>
              <a:gdLst>
                <a:gd name="T0" fmla="*/ 17 w 17"/>
                <a:gd name="T1" fmla="*/ 0 h 6"/>
                <a:gd name="T2" fmla="*/ 0 w 17"/>
                <a:gd name="T3" fmla="*/ 6 h 6"/>
                <a:gd name="T4" fmla="*/ 17 w 17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1" y="2"/>
                    <a:pt x="6" y="4"/>
                    <a:pt x="0" y="6"/>
                  </a:cubicBezTo>
                  <a:cubicBezTo>
                    <a:pt x="6" y="4"/>
                    <a:pt x="11" y="2"/>
                    <a:pt x="1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Freeform 7"/>
            <p:cNvSpPr/>
            <p:nvPr/>
          </p:nvSpPr>
          <p:spPr bwMode="auto">
            <a:xfrm>
              <a:off x="5286376" y="4294188"/>
              <a:ext cx="627063" cy="200025"/>
            </a:xfrm>
            <a:custGeom>
              <a:avLst/>
              <a:gdLst>
                <a:gd name="T0" fmla="*/ 71 w 289"/>
                <a:gd name="T1" fmla="*/ 0 h 92"/>
                <a:gd name="T2" fmla="*/ 58 w 289"/>
                <a:gd name="T3" fmla="*/ 0 h 92"/>
                <a:gd name="T4" fmla="*/ 41 w 289"/>
                <a:gd name="T5" fmla="*/ 2 h 92"/>
                <a:gd name="T6" fmla="*/ 24 w 289"/>
                <a:gd name="T7" fmla="*/ 8 h 92"/>
                <a:gd name="T8" fmla="*/ 0 w 289"/>
                <a:gd name="T9" fmla="*/ 26 h 92"/>
                <a:gd name="T10" fmla="*/ 214 w 289"/>
                <a:gd name="T11" fmla="*/ 92 h 92"/>
                <a:gd name="T12" fmla="*/ 289 w 289"/>
                <a:gd name="T13" fmla="*/ 85 h 92"/>
                <a:gd name="T14" fmla="*/ 137 w 289"/>
                <a:gd name="T15" fmla="*/ 19 h 92"/>
                <a:gd name="T16" fmla="*/ 71 w 289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92">
                  <a:moveTo>
                    <a:pt x="71" y="0"/>
                  </a:moveTo>
                  <a:cubicBezTo>
                    <a:pt x="66" y="0"/>
                    <a:pt x="62" y="0"/>
                    <a:pt x="58" y="0"/>
                  </a:cubicBezTo>
                  <a:cubicBezTo>
                    <a:pt x="52" y="0"/>
                    <a:pt x="47" y="1"/>
                    <a:pt x="41" y="2"/>
                  </a:cubicBezTo>
                  <a:cubicBezTo>
                    <a:pt x="35" y="4"/>
                    <a:pt x="30" y="6"/>
                    <a:pt x="24" y="8"/>
                  </a:cubicBezTo>
                  <a:cubicBezTo>
                    <a:pt x="15" y="13"/>
                    <a:pt x="7" y="19"/>
                    <a:pt x="0" y="26"/>
                  </a:cubicBezTo>
                  <a:cubicBezTo>
                    <a:pt x="68" y="70"/>
                    <a:pt x="140" y="92"/>
                    <a:pt x="214" y="92"/>
                  </a:cubicBezTo>
                  <a:cubicBezTo>
                    <a:pt x="241" y="92"/>
                    <a:pt x="266" y="90"/>
                    <a:pt x="289" y="85"/>
                  </a:cubicBezTo>
                  <a:cubicBezTo>
                    <a:pt x="237" y="75"/>
                    <a:pt x="186" y="53"/>
                    <a:pt x="137" y="19"/>
                  </a:cubicBezTo>
                  <a:cubicBezTo>
                    <a:pt x="118" y="6"/>
                    <a:pt x="96" y="0"/>
                    <a:pt x="71" y="0"/>
                  </a:cubicBezTo>
                </a:path>
              </a:pathLst>
            </a:custGeom>
            <a:solidFill>
              <a:srgbClr val="48BEFE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Freeform 8"/>
            <p:cNvSpPr/>
            <p:nvPr/>
          </p:nvSpPr>
          <p:spPr bwMode="auto">
            <a:xfrm>
              <a:off x="5429251" y="2481263"/>
              <a:ext cx="76200" cy="25400"/>
            </a:xfrm>
            <a:custGeom>
              <a:avLst/>
              <a:gdLst>
                <a:gd name="T0" fmla="*/ 0 w 35"/>
                <a:gd name="T1" fmla="*/ 0 h 12"/>
                <a:gd name="T2" fmla="*/ 35 w 35"/>
                <a:gd name="T3" fmla="*/ 12 h 12"/>
                <a:gd name="T4" fmla="*/ 0 w 35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2">
                  <a:moveTo>
                    <a:pt x="0" y="0"/>
                  </a:moveTo>
                  <a:cubicBezTo>
                    <a:pt x="11" y="6"/>
                    <a:pt x="22" y="10"/>
                    <a:pt x="35" y="12"/>
                  </a:cubicBezTo>
                  <a:cubicBezTo>
                    <a:pt x="22" y="10"/>
                    <a:pt x="11" y="6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Freeform 9"/>
            <p:cNvSpPr/>
            <p:nvPr/>
          </p:nvSpPr>
          <p:spPr bwMode="auto">
            <a:xfrm>
              <a:off x="5392738" y="2343150"/>
              <a:ext cx="531813" cy="163513"/>
            </a:xfrm>
            <a:custGeom>
              <a:avLst/>
              <a:gdLst>
                <a:gd name="T0" fmla="*/ 170 w 245"/>
                <a:gd name="T1" fmla="*/ 0 h 76"/>
                <a:gd name="T2" fmla="*/ 0 w 245"/>
                <a:gd name="T3" fmla="*/ 51 h 76"/>
                <a:gd name="T4" fmla="*/ 17 w 245"/>
                <a:gd name="T5" fmla="*/ 64 h 76"/>
                <a:gd name="T6" fmla="*/ 52 w 245"/>
                <a:gd name="T7" fmla="*/ 76 h 76"/>
                <a:gd name="T8" fmla="*/ 61 w 245"/>
                <a:gd name="T9" fmla="*/ 76 h 76"/>
                <a:gd name="T10" fmla="*/ 73 w 245"/>
                <a:gd name="T11" fmla="*/ 76 h 76"/>
                <a:gd name="T12" fmla="*/ 143 w 245"/>
                <a:gd name="T13" fmla="*/ 54 h 76"/>
                <a:gd name="T14" fmla="*/ 245 w 245"/>
                <a:gd name="T15" fmla="*/ 10 h 76"/>
                <a:gd name="T16" fmla="*/ 170 w 245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76">
                  <a:moveTo>
                    <a:pt x="170" y="0"/>
                  </a:moveTo>
                  <a:cubicBezTo>
                    <a:pt x="112" y="1"/>
                    <a:pt x="56" y="18"/>
                    <a:pt x="0" y="51"/>
                  </a:cubicBezTo>
                  <a:cubicBezTo>
                    <a:pt x="5" y="56"/>
                    <a:pt x="11" y="60"/>
                    <a:pt x="17" y="64"/>
                  </a:cubicBezTo>
                  <a:cubicBezTo>
                    <a:pt x="28" y="70"/>
                    <a:pt x="39" y="74"/>
                    <a:pt x="52" y="76"/>
                  </a:cubicBezTo>
                  <a:cubicBezTo>
                    <a:pt x="55" y="76"/>
                    <a:pt x="58" y="76"/>
                    <a:pt x="61" y="76"/>
                  </a:cubicBezTo>
                  <a:cubicBezTo>
                    <a:pt x="64" y="76"/>
                    <a:pt x="69" y="76"/>
                    <a:pt x="73" y="76"/>
                  </a:cubicBezTo>
                  <a:cubicBezTo>
                    <a:pt x="99" y="76"/>
                    <a:pt x="122" y="69"/>
                    <a:pt x="143" y="54"/>
                  </a:cubicBezTo>
                  <a:cubicBezTo>
                    <a:pt x="177" y="33"/>
                    <a:pt x="211" y="19"/>
                    <a:pt x="245" y="10"/>
                  </a:cubicBezTo>
                  <a:cubicBezTo>
                    <a:pt x="223" y="3"/>
                    <a:pt x="198" y="0"/>
                    <a:pt x="170" y="0"/>
                  </a:cubicBezTo>
                </a:path>
              </a:pathLst>
            </a:custGeom>
            <a:solidFill>
              <a:srgbClr val="48BEFE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5964238" y="1876425"/>
              <a:ext cx="1220788" cy="2235200"/>
            </a:xfrm>
            <a:custGeom>
              <a:avLst/>
              <a:gdLst>
                <a:gd name="T0" fmla="*/ 286 w 563"/>
                <a:gd name="T1" fmla="*/ 690 h 1035"/>
                <a:gd name="T2" fmla="*/ 286 w 563"/>
                <a:gd name="T3" fmla="*/ 690 h 1035"/>
                <a:gd name="T4" fmla="*/ 291 w 563"/>
                <a:gd name="T5" fmla="*/ 696 h 1035"/>
                <a:gd name="T6" fmla="*/ 489 w 563"/>
                <a:gd name="T7" fmla="*/ 818 h 1035"/>
                <a:gd name="T8" fmla="*/ 563 w 563"/>
                <a:gd name="T9" fmla="*/ 1035 h 1035"/>
                <a:gd name="T10" fmla="*/ 563 w 563"/>
                <a:gd name="T11" fmla="*/ 1034 h 1035"/>
                <a:gd name="T12" fmla="*/ 489 w 563"/>
                <a:gd name="T13" fmla="*/ 818 h 1035"/>
                <a:gd name="T14" fmla="*/ 291 w 563"/>
                <a:gd name="T15" fmla="*/ 696 h 1035"/>
                <a:gd name="T16" fmla="*/ 286 w 563"/>
                <a:gd name="T17" fmla="*/ 690 h 1035"/>
                <a:gd name="T18" fmla="*/ 68 w 563"/>
                <a:gd name="T19" fmla="*/ 0 h 1035"/>
                <a:gd name="T20" fmla="*/ 0 w 563"/>
                <a:gd name="T21" fmla="*/ 4 h 1035"/>
                <a:gd name="T22" fmla="*/ 0 w 563"/>
                <a:gd name="T23" fmla="*/ 4 h 1035"/>
                <a:gd name="T24" fmla="*/ 68 w 563"/>
                <a:gd name="T25" fmla="*/ 0 h 1035"/>
                <a:gd name="T26" fmla="*/ 396 w 563"/>
                <a:gd name="T27" fmla="*/ 97 h 1035"/>
                <a:gd name="T28" fmla="*/ 518 w 563"/>
                <a:gd name="T29" fmla="*/ 369 h 1035"/>
                <a:gd name="T30" fmla="*/ 518 w 563"/>
                <a:gd name="T31" fmla="*/ 369 h 1035"/>
                <a:gd name="T32" fmla="*/ 396 w 563"/>
                <a:gd name="T33" fmla="*/ 97 h 1035"/>
                <a:gd name="T34" fmla="*/ 68 w 563"/>
                <a:gd name="T35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3" h="1035">
                  <a:moveTo>
                    <a:pt x="286" y="690"/>
                  </a:moveTo>
                  <a:cubicBezTo>
                    <a:pt x="286" y="690"/>
                    <a:pt x="286" y="690"/>
                    <a:pt x="286" y="690"/>
                  </a:cubicBezTo>
                  <a:cubicBezTo>
                    <a:pt x="286" y="693"/>
                    <a:pt x="287" y="695"/>
                    <a:pt x="291" y="696"/>
                  </a:cubicBezTo>
                  <a:cubicBezTo>
                    <a:pt x="373" y="720"/>
                    <a:pt x="439" y="760"/>
                    <a:pt x="489" y="818"/>
                  </a:cubicBezTo>
                  <a:cubicBezTo>
                    <a:pt x="538" y="876"/>
                    <a:pt x="563" y="948"/>
                    <a:pt x="563" y="1035"/>
                  </a:cubicBezTo>
                  <a:cubicBezTo>
                    <a:pt x="563" y="1035"/>
                    <a:pt x="563" y="1035"/>
                    <a:pt x="563" y="1034"/>
                  </a:cubicBezTo>
                  <a:cubicBezTo>
                    <a:pt x="563" y="948"/>
                    <a:pt x="538" y="876"/>
                    <a:pt x="489" y="818"/>
                  </a:cubicBezTo>
                  <a:cubicBezTo>
                    <a:pt x="439" y="760"/>
                    <a:pt x="373" y="720"/>
                    <a:pt x="291" y="696"/>
                  </a:cubicBezTo>
                  <a:cubicBezTo>
                    <a:pt x="287" y="695"/>
                    <a:pt x="286" y="693"/>
                    <a:pt x="286" y="690"/>
                  </a:cubicBezTo>
                  <a:moveTo>
                    <a:pt x="68" y="0"/>
                  </a:moveTo>
                  <a:cubicBezTo>
                    <a:pt x="45" y="0"/>
                    <a:pt x="23" y="1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3" y="1"/>
                    <a:pt x="45" y="0"/>
                    <a:pt x="68" y="0"/>
                  </a:cubicBezTo>
                  <a:cubicBezTo>
                    <a:pt x="206" y="0"/>
                    <a:pt x="315" y="32"/>
                    <a:pt x="396" y="97"/>
                  </a:cubicBezTo>
                  <a:cubicBezTo>
                    <a:pt x="477" y="162"/>
                    <a:pt x="518" y="252"/>
                    <a:pt x="518" y="369"/>
                  </a:cubicBezTo>
                  <a:cubicBezTo>
                    <a:pt x="518" y="369"/>
                    <a:pt x="518" y="369"/>
                    <a:pt x="518" y="369"/>
                  </a:cubicBezTo>
                  <a:cubicBezTo>
                    <a:pt x="518" y="252"/>
                    <a:pt x="477" y="162"/>
                    <a:pt x="396" y="97"/>
                  </a:cubicBezTo>
                  <a:cubicBezTo>
                    <a:pt x="315" y="32"/>
                    <a:pt x="206" y="0"/>
                    <a:pt x="6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11"/>
            <p:cNvSpPr/>
            <p:nvPr/>
          </p:nvSpPr>
          <p:spPr bwMode="auto">
            <a:xfrm>
              <a:off x="5964238" y="1876425"/>
              <a:ext cx="1220788" cy="3103563"/>
            </a:xfrm>
            <a:custGeom>
              <a:avLst/>
              <a:gdLst>
                <a:gd name="T0" fmla="*/ 68 w 563"/>
                <a:gd name="T1" fmla="*/ 0 h 1437"/>
                <a:gd name="T2" fmla="*/ 0 w 563"/>
                <a:gd name="T3" fmla="*/ 4 h 1437"/>
                <a:gd name="T4" fmla="*/ 248 w 563"/>
                <a:gd name="T5" fmla="*/ 97 h 1437"/>
                <a:gd name="T6" fmla="*/ 370 w 563"/>
                <a:gd name="T7" fmla="*/ 369 h 1437"/>
                <a:gd name="T8" fmla="*/ 311 w 563"/>
                <a:gd name="T9" fmla="*/ 559 h 1437"/>
                <a:gd name="T10" fmla="*/ 143 w 563"/>
                <a:gd name="T11" fmla="*/ 684 h 1437"/>
                <a:gd name="T12" fmla="*/ 138 w 563"/>
                <a:gd name="T13" fmla="*/ 690 h 1437"/>
                <a:gd name="T14" fmla="*/ 143 w 563"/>
                <a:gd name="T15" fmla="*/ 696 h 1437"/>
                <a:gd name="T16" fmla="*/ 341 w 563"/>
                <a:gd name="T17" fmla="*/ 818 h 1437"/>
                <a:gd name="T18" fmla="*/ 415 w 563"/>
                <a:gd name="T19" fmla="*/ 1034 h 1437"/>
                <a:gd name="T20" fmla="*/ 275 w 563"/>
                <a:gd name="T21" fmla="*/ 1328 h 1437"/>
                <a:gd name="T22" fmla="*/ 0 w 563"/>
                <a:gd name="T23" fmla="*/ 1433 h 1437"/>
                <a:gd name="T24" fmla="*/ 77 w 563"/>
                <a:gd name="T25" fmla="*/ 1437 h 1437"/>
                <a:gd name="T26" fmla="*/ 423 w 563"/>
                <a:gd name="T27" fmla="*/ 1328 h 1437"/>
                <a:gd name="T28" fmla="*/ 563 w 563"/>
                <a:gd name="T29" fmla="*/ 1035 h 1437"/>
                <a:gd name="T30" fmla="*/ 489 w 563"/>
                <a:gd name="T31" fmla="*/ 818 h 1437"/>
                <a:gd name="T32" fmla="*/ 291 w 563"/>
                <a:gd name="T33" fmla="*/ 696 h 1437"/>
                <a:gd name="T34" fmla="*/ 286 w 563"/>
                <a:gd name="T35" fmla="*/ 690 h 1437"/>
                <a:gd name="T36" fmla="*/ 286 w 563"/>
                <a:gd name="T37" fmla="*/ 690 h 1437"/>
                <a:gd name="T38" fmla="*/ 286 w 563"/>
                <a:gd name="T39" fmla="*/ 690 h 1437"/>
                <a:gd name="T40" fmla="*/ 291 w 563"/>
                <a:gd name="T41" fmla="*/ 684 h 1437"/>
                <a:gd name="T42" fmla="*/ 459 w 563"/>
                <a:gd name="T43" fmla="*/ 559 h 1437"/>
                <a:gd name="T44" fmla="*/ 518 w 563"/>
                <a:gd name="T45" fmla="*/ 369 h 1437"/>
                <a:gd name="T46" fmla="*/ 396 w 563"/>
                <a:gd name="T47" fmla="*/ 97 h 1437"/>
                <a:gd name="T48" fmla="*/ 68 w 563"/>
                <a:gd name="T49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3" h="1437">
                  <a:moveTo>
                    <a:pt x="68" y="0"/>
                  </a:moveTo>
                  <a:cubicBezTo>
                    <a:pt x="45" y="0"/>
                    <a:pt x="23" y="1"/>
                    <a:pt x="0" y="4"/>
                  </a:cubicBezTo>
                  <a:cubicBezTo>
                    <a:pt x="101" y="15"/>
                    <a:pt x="184" y="45"/>
                    <a:pt x="248" y="97"/>
                  </a:cubicBezTo>
                  <a:cubicBezTo>
                    <a:pt x="329" y="162"/>
                    <a:pt x="370" y="252"/>
                    <a:pt x="370" y="369"/>
                  </a:cubicBezTo>
                  <a:cubicBezTo>
                    <a:pt x="370" y="442"/>
                    <a:pt x="350" y="506"/>
                    <a:pt x="311" y="559"/>
                  </a:cubicBezTo>
                  <a:cubicBezTo>
                    <a:pt x="272" y="613"/>
                    <a:pt x="216" y="654"/>
                    <a:pt x="143" y="684"/>
                  </a:cubicBezTo>
                  <a:cubicBezTo>
                    <a:pt x="139" y="685"/>
                    <a:pt x="138" y="687"/>
                    <a:pt x="138" y="690"/>
                  </a:cubicBezTo>
                  <a:cubicBezTo>
                    <a:pt x="138" y="693"/>
                    <a:pt x="139" y="695"/>
                    <a:pt x="143" y="696"/>
                  </a:cubicBezTo>
                  <a:cubicBezTo>
                    <a:pt x="225" y="720"/>
                    <a:pt x="291" y="760"/>
                    <a:pt x="341" y="818"/>
                  </a:cubicBezTo>
                  <a:cubicBezTo>
                    <a:pt x="390" y="876"/>
                    <a:pt x="415" y="948"/>
                    <a:pt x="415" y="1034"/>
                  </a:cubicBezTo>
                  <a:cubicBezTo>
                    <a:pt x="415" y="1158"/>
                    <a:pt x="369" y="1255"/>
                    <a:pt x="275" y="1328"/>
                  </a:cubicBezTo>
                  <a:cubicBezTo>
                    <a:pt x="198" y="1387"/>
                    <a:pt x="106" y="1422"/>
                    <a:pt x="0" y="1433"/>
                  </a:cubicBezTo>
                  <a:cubicBezTo>
                    <a:pt x="25" y="1435"/>
                    <a:pt x="51" y="1437"/>
                    <a:pt x="77" y="1437"/>
                  </a:cubicBezTo>
                  <a:cubicBezTo>
                    <a:pt x="214" y="1437"/>
                    <a:pt x="329" y="1400"/>
                    <a:pt x="423" y="1328"/>
                  </a:cubicBezTo>
                  <a:cubicBezTo>
                    <a:pt x="517" y="1255"/>
                    <a:pt x="563" y="1158"/>
                    <a:pt x="563" y="1035"/>
                  </a:cubicBezTo>
                  <a:cubicBezTo>
                    <a:pt x="563" y="948"/>
                    <a:pt x="538" y="876"/>
                    <a:pt x="489" y="818"/>
                  </a:cubicBezTo>
                  <a:cubicBezTo>
                    <a:pt x="439" y="760"/>
                    <a:pt x="373" y="720"/>
                    <a:pt x="291" y="696"/>
                  </a:cubicBezTo>
                  <a:cubicBezTo>
                    <a:pt x="287" y="695"/>
                    <a:pt x="286" y="693"/>
                    <a:pt x="286" y="690"/>
                  </a:cubicBezTo>
                  <a:cubicBezTo>
                    <a:pt x="286" y="690"/>
                    <a:pt x="286" y="690"/>
                    <a:pt x="286" y="690"/>
                  </a:cubicBezTo>
                  <a:cubicBezTo>
                    <a:pt x="286" y="690"/>
                    <a:pt x="286" y="690"/>
                    <a:pt x="286" y="690"/>
                  </a:cubicBezTo>
                  <a:cubicBezTo>
                    <a:pt x="286" y="687"/>
                    <a:pt x="287" y="685"/>
                    <a:pt x="291" y="684"/>
                  </a:cubicBezTo>
                  <a:cubicBezTo>
                    <a:pt x="364" y="654"/>
                    <a:pt x="420" y="613"/>
                    <a:pt x="459" y="559"/>
                  </a:cubicBezTo>
                  <a:cubicBezTo>
                    <a:pt x="498" y="506"/>
                    <a:pt x="518" y="442"/>
                    <a:pt x="518" y="369"/>
                  </a:cubicBezTo>
                  <a:cubicBezTo>
                    <a:pt x="518" y="252"/>
                    <a:pt x="477" y="162"/>
                    <a:pt x="396" y="97"/>
                  </a:cubicBezTo>
                  <a:cubicBezTo>
                    <a:pt x="315" y="32"/>
                    <a:pt x="206" y="0"/>
                    <a:pt x="68" y="0"/>
                  </a:cubicBezTo>
                </a:path>
              </a:pathLst>
            </a:custGeom>
            <a:solidFill>
              <a:schemeClr val="accent4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5010151" y="1833563"/>
              <a:ext cx="2066925" cy="3189288"/>
            </a:xfrm>
            <a:custGeom>
              <a:avLst/>
              <a:gdLst>
                <a:gd name="T0" fmla="*/ 49 w 952"/>
                <a:gd name="T1" fmla="*/ 1354 h 1477"/>
                <a:gd name="T2" fmla="*/ 0 w 952"/>
                <a:gd name="T3" fmla="*/ 1263 h 1477"/>
                <a:gd name="T4" fmla="*/ 30 w 952"/>
                <a:gd name="T5" fmla="*/ 1165 h 1477"/>
                <a:gd name="T6" fmla="*/ 115 w 952"/>
                <a:gd name="T7" fmla="*/ 1119 h 1477"/>
                <a:gd name="T8" fmla="*/ 205 w 952"/>
                <a:gd name="T9" fmla="*/ 1142 h 1477"/>
                <a:gd name="T10" fmla="*/ 355 w 952"/>
                <a:gd name="T11" fmla="*/ 1227 h 1477"/>
                <a:gd name="T12" fmla="*/ 183 w 952"/>
                <a:gd name="T13" fmla="*/ 1175 h 1477"/>
                <a:gd name="T14" fmla="*/ 117 w 952"/>
                <a:gd name="T15" fmla="*/ 1159 h 1477"/>
                <a:gd name="T16" fmla="*/ 40 w 952"/>
                <a:gd name="T17" fmla="*/ 1252 h 1477"/>
                <a:gd name="T18" fmla="*/ 73 w 952"/>
                <a:gd name="T19" fmla="*/ 1322 h 1477"/>
                <a:gd name="T20" fmla="*/ 779 w 952"/>
                <a:gd name="T21" fmla="*/ 1332 h 1477"/>
                <a:gd name="T22" fmla="*/ 868 w 952"/>
                <a:gd name="T23" fmla="*/ 886 h 1477"/>
                <a:gd name="T24" fmla="*/ 902 w 952"/>
                <a:gd name="T25" fmla="*/ 865 h 1477"/>
                <a:gd name="T26" fmla="*/ 804 w 952"/>
                <a:gd name="T27" fmla="*/ 1364 h 1477"/>
                <a:gd name="T28" fmla="*/ 505 w 952"/>
                <a:gd name="T29" fmla="*/ 1242 h 1477"/>
                <a:gd name="T30" fmla="*/ 500 w 952"/>
                <a:gd name="T31" fmla="*/ 1203 h 1477"/>
                <a:gd name="T32" fmla="*/ 635 w 952"/>
                <a:gd name="T33" fmla="*/ 1040 h 1477"/>
                <a:gd name="T34" fmla="*/ 372 w 952"/>
                <a:gd name="T35" fmla="*/ 842 h 1477"/>
                <a:gd name="T36" fmla="*/ 253 w 952"/>
                <a:gd name="T37" fmla="*/ 720 h 1477"/>
                <a:gd name="T38" fmla="*/ 369 w 952"/>
                <a:gd name="T39" fmla="*/ 596 h 1477"/>
                <a:gd name="T40" fmla="*/ 549 w 952"/>
                <a:gd name="T41" fmla="*/ 296 h 1477"/>
                <a:gd name="T42" fmla="*/ 260 w 952"/>
                <a:gd name="T43" fmla="*/ 307 h 1477"/>
                <a:gd name="T44" fmla="*/ 165 w 952"/>
                <a:gd name="T45" fmla="*/ 332 h 1477"/>
                <a:gd name="T46" fmla="*/ 46 w 952"/>
                <a:gd name="T47" fmla="*/ 207 h 1477"/>
                <a:gd name="T48" fmla="*/ 86 w 952"/>
                <a:gd name="T49" fmla="*/ 207 h 1477"/>
                <a:gd name="T50" fmla="*/ 109 w 952"/>
                <a:gd name="T51" fmla="*/ 262 h 1477"/>
                <a:gd name="T52" fmla="*/ 179 w 952"/>
                <a:gd name="T53" fmla="*/ 293 h 1477"/>
                <a:gd name="T54" fmla="*/ 238 w 952"/>
                <a:gd name="T55" fmla="*/ 274 h 1477"/>
                <a:gd name="T56" fmla="*/ 424 w 952"/>
                <a:gd name="T57" fmla="*/ 216 h 1477"/>
                <a:gd name="T58" fmla="*/ 631 w 952"/>
                <a:gd name="T59" fmla="*/ 409 h 1477"/>
                <a:gd name="T60" fmla="*/ 374 w 952"/>
                <a:gd name="T61" fmla="*/ 636 h 1477"/>
                <a:gd name="T62" fmla="*/ 316 w 952"/>
                <a:gd name="T63" fmla="*/ 664 h 1477"/>
                <a:gd name="T64" fmla="*/ 316 w 952"/>
                <a:gd name="T65" fmla="*/ 775 h 1477"/>
                <a:gd name="T66" fmla="*/ 606 w 952"/>
                <a:gd name="T67" fmla="*/ 874 h 1477"/>
                <a:gd name="T68" fmla="*/ 603 w 952"/>
                <a:gd name="T69" fmla="*/ 1197 h 1477"/>
                <a:gd name="T70" fmla="*/ 505 w 952"/>
                <a:gd name="T71" fmla="*/ 1242 h 1477"/>
                <a:gd name="T72" fmla="*/ 842 w 952"/>
                <a:gd name="T73" fmla="*/ 851 h 1477"/>
                <a:gd name="T74" fmla="*/ 654 w 952"/>
                <a:gd name="T75" fmla="*/ 735 h 1477"/>
                <a:gd name="T76" fmla="*/ 653 w 952"/>
                <a:gd name="T77" fmla="*/ 685 h 1477"/>
                <a:gd name="T78" fmla="*/ 867 w 952"/>
                <a:gd name="T79" fmla="*/ 389 h 1477"/>
                <a:gd name="T80" fmla="*/ 839 w 952"/>
                <a:gd name="T81" fmla="*/ 199 h 1477"/>
                <a:gd name="T82" fmla="*/ 907 w 952"/>
                <a:gd name="T83" fmla="*/ 389 h 1477"/>
                <a:gd name="T84" fmla="*/ 700 w 952"/>
                <a:gd name="T85" fmla="*/ 708 h 1477"/>
                <a:gd name="T86" fmla="*/ 871 w 952"/>
                <a:gd name="T87" fmla="*/ 853 h 1477"/>
                <a:gd name="T88" fmla="*/ 660 w 952"/>
                <a:gd name="T89" fmla="*/ 704 h 1477"/>
                <a:gd name="T90" fmla="*/ 822 w 952"/>
                <a:gd name="T91" fmla="*/ 196 h 1477"/>
                <a:gd name="T92" fmla="*/ 779 w 952"/>
                <a:gd name="T93" fmla="*/ 156 h 1477"/>
                <a:gd name="T94" fmla="*/ 807 w 952"/>
                <a:gd name="T95" fmla="*/ 128 h 1477"/>
                <a:gd name="T96" fmla="*/ 834 w 952"/>
                <a:gd name="T97" fmla="*/ 192 h 1477"/>
                <a:gd name="T98" fmla="*/ 86 w 952"/>
                <a:gd name="T99" fmla="*/ 165 h 1477"/>
                <a:gd name="T100" fmla="*/ 70 w 952"/>
                <a:gd name="T101" fmla="*/ 133 h 1477"/>
                <a:gd name="T102" fmla="*/ 437 w 952"/>
                <a:gd name="T103" fmla="*/ 0 h 1477"/>
                <a:gd name="T104" fmla="*/ 771 w 952"/>
                <a:gd name="T105" fmla="*/ 121 h 1477"/>
                <a:gd name="T106" fmla="*/ 437 w 952"/>
                <a:gd name="T107" fmla="*/ 40 h 1477"/>
                <a:gd name="T108" fmla="*/ 102 w 952"/>
                <a:gd name="T109" fmla="*/ 157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2" h="1477">
                  <a:moveTo>
                    <a:pt x="446" y="1477"/>
                  </a:moveTo>
                  <a:cubicBezTo>
                    <a:pt x="289" y="1477"/>
                    <a:pt x="155" y="1435"/>
                    <a:pt x="49" y="1354"/>
                  </a:cubicBezTo>
                  <a:cubicBezTo>
                    <a:pt x="20" y="1332"/>
                    <a:pt x="3" y="1302"/>
                    <a:pt x="1" y="1264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52"/>
                    <a:pt x="0" y="1252"/>
                    <a:pt x="0" y="1252"/>
                  </a:cubicBezTo>
                  <a:cubicBezTo>
                    <a:pt x="0" y="1219"/>
                    <a:pt x="10" y="1190"/>
                    <a:pt x="30" y="1165"/>
                  </a:cubicBezTo>
                  <a:cubicBezTo>
                    <a:pt x="51" y="1139"/>
                    <a:pt x="78" y="1123"/>
                    <a:pt x="113" y="1119"/>
                  </a:cubicBezTo>
                  <a:cubicBezTo>
                    <a:pt x="115" y="1119"/>
                    <a:pt x="115" y="1119"/>
                    <a:pt x="115" y="1119"/>
                  </a:cubicBezTo>
                  <a:cubicBezTo>
                    <a:pt x="128" y="1119"/>
                    <a:pt x="128" y="1119"/>
                    <a:pt x="128" y="1119"/>
                  </a:cubicBezTo>
                  <a:cubicBezTo>
                    <a:pt x="157" y="1119"/>
                    <a:pt x="183" y="1127"/>
                    <a:pt x="205" y="1142"/>
                  </a:cubicBezTo>
                  <a:cubicBezTo>
                    <a:pt x="249" y="1172"/>
                    <a:pt x="294" y="1192"/>
                    <a:pt x="340" y="1203"/>
                  </a:cubicBezTo>
                  <a:cubicBezTo>
                    <a:pt x="350" y="1205"/>
                    <a:pt x="357" y="1216"/>
                    <a:pt x="355" y="1227"/>
                  </a:cubicBezTo>
                  <a:cubicBezTo>
                    <a:pt x="352" y="1238"/>
                    <a:pt x="341" y="1244"/>
                    <a:pt x="331" y="1242"/>
                  </a:cubicBezTo>
                  <a:cubicBezTo>
                    <a:pt x="280" y="1230"/>
                    <a:pt x="230" y="1208"/>
                    <a:pt x="183" y="1175"/>
                  </a:cubicBezTo>
                  <a:cubicBezTo>
                    <a:pt x="166" y="1164"/>
                    <a:pt x="149" y="1159"/>
                    <a:pt x="128" y="1159"/>
                  </a:cubicBezTo>
                  <a:cubicBezTo>
                    <a:pt x="117" y="1159"/>
                    <a:pt x="117" y="1159"/>
                    <a:pt x="117" y="1159"/>
                  </a:cubicBezTo>
                  <a:cubicBezTo>
                    <a:pt x="93" y="1162"/>
                    <a:pt x="75" y="1172"/>
                    <a:pt x="62" y="1189"/>
                  </a:cubicBezTo>
                  <a:cubicBezTo>
                    <a:pt x="47" y="1208"/>
                    <a:pt x="40" y="1228"/>
                    <a:pt x="40" y="1252"/>
                  </a:cubicBezTo>
                  <a:cubicBezTo>
                    <a:pt x="40" y="1262"/>
                    <a:pt x="40" y="1262"/>
                    <a:pt x="40" y="1262"/>
                  </a:cubicBezTo>
                  <a:cubicBezTo>
                    <a:pt x="43" y="1288"/>
                    <a:pt x="53" y="1307"/>
                    <a:pt x="73" y="1322"/>
                  </a:cubicBezTo>
                  <a:cubicBezTo>
                    <a:pt x="172" y="1398"/>
                    <a:pt x="298" y="1437"/>
                    <a:pt x="446" y="1437"/>
                  </a:cubicBezTo>
                  <a:cubicBezTo>
                    <a:pt x="578" y="1437"/>
                    <a:pt x="690" y="1401"/>
                    <a:pt x="779" y="1332"/>
                  </a:cubicBezTo>
                  <a:cubicBezTo>
                    <a:pt x="869" y="1263"/>
                    <a:pt x="912" y="1172"/>
                    <a:pt x="912" y="1055"/>
                  </a:cubicBezTo>
                  <a:cubicBezTo>
                    <a:pt x="912" y="990"/>
                    <a:pt x="898" y="934"/>
                    <a:pt x="868" y="886"/>
                  </a:cubicBezTo>
                  <a:cubicBezTo>
                    <a:pt x="863" y="877"/>
                    <a:pt x="865" y="865"/>
                    <a:pt x="875" y="859"/>
                  </a:cubicBezTo>
                  <a:cubicBezTo>
                    <a:pt x="884" y="853"/>
                    <a:pt x="897" y="856"/>
                    <a:pt x="902" y="865"/>
                  </a:cubicBezTo>
                  <a:cubicBezTo>
                    <a:pt x="936" y="919"/>
                    <a:pt x="952" y="983"/>
                    <a:pt x="952" y="1055"/>
                  </a:cubicBezTo>
                  <a:cubicBezTo>
                    <a:pt x="952" y="1184"/>
                    <a:pt x="902" y="1288"/>
                    <a:pt x="804" y="1364"/>
                  </a:cubicBezTo>
                  <a:cubicBezTo>
                    <a:pt x="707" y="1439"/>
                    <a:pt x="587" y="1477"/>
                    <a:pt x="446" y="1477"/>
                  </a:cubicBezTo>
                  <a:close/>
                  <a:moveTo>
                    <a:pt x="505" y="1242"/>
                  </a:moveTo>
                  <a:cubicBezTo>
                    <a:pt x="496" y="1242"/>
                    <a:pt x="488" y="1236"/>
                    <a:pt x="486" y="1227"/>
                  </a:cubicBezTo>
                  <a:cubicBezTo>
                    <a:pt x="483" y="1216"/>
                    <a:pt x="489" y="1205"/>
                    <a:pt x="500" y="1203"/>
                  </a:cubicBezTo>
                  <a:cubicBezTo>
                    <a:pt x="530" y="1195"/>
                    <a:pt x="557" y="1183"/>
                    <a:pt x="578" y="1166"/>
                  </a:cubicBezTo>
                  <a:cubicBezTo>
                    <a:pt x="616" y="1136"/>
                    <a:pt x="635" y="1095"/>
                    <a:pt x="635" y="1040"/>
                  </a:cubicBezTo>
                  <a:cubicBezTo>
                    <a:pt x="635" y="981"/>
                    <a:pt x="617" y="937"/>
                    <a:pt x="579" y="904"/>
                  </a:cubicBezTo>
                  <a:cubicBezTo>
                    <a:pt x="541" y="871"/>
                    <a:pt x="472" y="851"/>
                    <a:pt x="372" y="842"/>
                  </a:cubicBezTo>
                  <a:cubicBezTo>
                    <a:pt x="339" y="840"/>
                    <a:pt x="311" y="827"/>
                    <a:pt x="288" y="804"/>
                  </a:cubicBezTo>
                  <a:cubicBezTo>
                    <a:pt x="264" y="780"/>
                    <a:pt x="253" y="752"/>
                    <a:pt x="253" y="720"/>
                  </a:cubicBezTo>
                  <a:cubicBezTo>
                    <a:pt x="253" y="688"/>
                    <a:pt x="264" y="660"/>
                    <a:pt x="288" y="636"/>
                  </a:cubicBezTo>
                  <a:cubicBezTo>
                    <a:pt x="310" y="612"/>
                    <a:pt x="338" y="599"/>
                    <a:pt x="369" y="596"/>
                  </a:cubicBezTo>
                  <a:cubicBezTo>
                    <a:pt x="518" y="579"/>
                    <a:pt x="591" y="518"/>
                    <a:pt x="591" y="409"/>
                  </a:cubicBezTo>
                  <a:cubicBezTo>
                    <a:pt x="591" y="360"/>
                    <a:pt x="577" y="323"/>
                    <a:pt x="549" y="296"/>
                  </a:cubicBezTo>
                  <a:cubicBezTo>
                    <a:pt x="520" y="269"/>
                    <a:pt x="479" y="256"/>
                    <a:pt x="425" y="256"/>
                  </a:cubicBezTo>
                  <a:cubicBezTo>
                    <a:pt x="369" y="257"/>
                    <a:pt x="314" y="274"/>
                    <a:pt x="260" y="307"/>
                  </a:cubicBezTo>
                  <a:cubicBezTo>
                    <a:pt x="236" y="324"/>
                    <a:pt x="209" y="333"/>
                    <a:pt x="179" y="333"/>
                  </a:cubicBezTo>
                  <a:cubicBezTo>
                    <a:pt x="165" y="332"/>
                    <a:pt x="165" y="332"/>
                    <a:pt x="165" y="332"/>
                  </a:cubicBezTo>
                  <a:cubicBezTo>
                    <a:pt x="129" y="330"/>
                    <a:pt x="100" y="314"/>
                    <a:pt x="78" y="287"/>
                  </a:cubicBezTo>
                  <a:cubicBezTo>
                    <a:pt x="57" y="264"/>
                    <a:pt x="46" y="237"/>
                    <a:pt x="46" y="207"/>
                  </a:cubicBezTo>
                  <a:cubicBezTo>
                    <a:pt x="46" y="196"/>
                    <a:pt x="55" y="187"/>
                    <a:pt x="66" y="187"/>
                  </a:cubicBezTo>
                  <a:cubicBezTo>
                    <a:pt x="77" y="187"/>
                    <a:pt x="86" y="196"/>
                    <a:pt x="86" y="207"/>
                  </a:cubicBezTo>
                  <a:cubicBezTo>
                    <a:pt x="86" y="227"/>
                    <a:pt x="93" y="245"/>
                    <a:pt x="108" y="260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24" y="280"/>
                    <a:pt x="143" y="290"/>
                    <a:pt x="167" y="293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01" y="293"/>
                    <a:pt x="220" y="287"/>
                    <a:pt x="237" y="274"/>
                  </a:cubicBezTo>
                  <a:cubicBezTo>
                    <a:pt x="238" y="274"/>
                    <a:pt x="238" y="274"/>
                    <a:pt x="238" y="274"/>
                  </a:cubicBezTo>
                  <a:cubicBezTo>
                    <a:pt x="298" y="237"/>
                    <a:pt x="361" y="217"/>
                    <a:pt x="424" y="216"/>
                  </a:cubicBezTo>
                  <a:cubicBezTo>
                    <a:pt x="424" y="216"/>
                    <a:pt x="424" y="216"/>
                    <a:pt x="424" y="216"/>
                  </a:cubicBezTo>
                  <a:cubicBezTo>
                    <a:pt x="489" y="216"/>
                    <a:pt x="540" y="233"/>
                    <a:pt x="576" y="267"/>
                  </a:cubicBezTo>
                  <a:cubicBezTo>
                    <a:pt x="612" y="301"/>
                    <a:pt x="631" y="349"/>
                    <a:pt x="631" y="409"/>
                  </a:cubicBezTo>
                  <a:cubicBezTo>
                    <a:pt x="631" y="475"/>
                    <a:pt x="608" y="528"/>
                    <a:pt x="564" y="566"/>
                  </a:cubicBezTo>
                  <a:cubicBezTo>
                    <a:pt x="521" y="603"/>
                    <a:pt x="457" y="626"/>
                    <a:pt x="374" y="636"/>
                  </a:cubicBezTo>
                  <a:cubicBezTo>
                    <a:pt x="373" y="636"/>
                    <a:pt x="373" y="636"/>
                    <a:pt x="373" y="636"/>
                  </a:cubicBezTo>
                  <a:cubicBezTo>
                    <a:pt x="351" y="638"/>
                    <a:pt x="332" y="647"/>
                    <a:pt x="316" y="664"/>
                  </a:cubicBezTo>
                  <a:cubicBezTo>
                    <a:pt x="300" y="680"/>
                    <a:pt x="293" y="699"/>
                    <a:pt x="293" y="720"/>
                  </a:cubicBezTo>
                  <a:cubicBezTo>
                    <a:pt x="293" y="742"/>
                    <a:pt x="300" y="760"/>
                    <a:pt x="316" y="775"/>
                  </a:cubicBezTo>
                  <a:cubicBezTo>
                    <a:pt x="332" y="792"/>
                    <a:pt x="351" y="801"/>
                    <a:pt x="375" y="803"/>
                  </a:cubicBezTo>
                  <a:cubicBezTo>
                    <a:pt x="485" y="812"/>
                    <a:pt x="560" y="835"/>
                    <a:pt x="606" y="874"/>
                  </a:cubicBezTo>
                  <a:cubicBezTo>
                    <a:pt x="651" y="914"/>
                    <a:pt x="675" y="970"/>
                    <a:pt x="675" y="1040"/>
                  </a:cubicBezTo>
                  <a:cubicBezTo>
                    <a:pt x="675" y="1107"/>
                    <a:pt x="651" y="1160"/>
                    <a:pt x="603" y="1197"/>
                  </a:cubicBezTo>
                  <a:cubicBezTo>
                    <a:pt x="577" y="1218"/>
                    <a:pt x="546" y="1233"/>
                    <a:pt x="510" y="1242"/>
                  </a:cubicBezTo>
                  <a:cubicBezTo>
                    <a:pt x="508" y="1242"/>
                    <a:pt x="507" y="1242"/>
                    <a:pt x="505" y="1242"/>
                  </a:cubicBezTo>
                  <a:close/>
                  <a:moveTo>
                    <a:pt x="858" y="858"/>
                  </a:moveTo>
                  <a:cubicBezTo>
                    <a:pt x="852" y="858"/>
                    <a:pt x="846" y="856"/>
                    <a:pt x="842" y="851"/>
                  </a:cubicBezTo>
                  <a:cubicBezTo>
                    <a:pt x="795" y="796"/>
                    <a:pt x="732" y="758"/>
                    <a:pt x="655" y="736"/>
                  </a:cubicBezTo>
                  <a:cubicBezTo>
                    <a:pt x="654" y="735"/>
                    <a:pt x="654" y="735"/>
                    <a:pt x="654" y="735"/>
                  </a:cubicBezTo>
                  <a:cubicBezTo>
                    <a:pt x="642" y="732"/>
                    <a:pt x="635" y="722"/>
                    <a:pt x="635" y="710"/>
                  </a:cubicBezTo>
                  <a:cubicBezTo>
                    <a:pt x="635" y="699"/>
                    <a:pt x="642" y="689"/>
                    <a:pt x="653" y="685"/>
                  </a:cubicBezTo>
                  <a:cubicBezTo>
                    <a:pt x="722" y="657"/>
                    <a:pt x="776" y="618"/>
                    <a:pt x="812" y="568"/>
                  </a:cubicBezTo>
                  <a:cubicBezTo>
                    <a:pt x="848" y="518"/>
                    <a:pt x="867" y="458"/>
                    <a:pt x="867" y="389"/>
                  </a:cubicBezTo>
                  <a:cubicBezTo>
                    <a:pt x="867" y="327"/>
                    <a:pt x="855" y="272"/>
                    <a:pt x="831" y="226"/>
                  </a:cubicBezTo>
                  <a:cubicBezTo>
                    <a:pt x="825" y="216"/>
                    <a:pt x="829" y="204"/>
                    <a:pt x="839" y="199"/>
                  </a:cubicBezTo>
                  <a:cubicBezTo>
                    <a:pt x="849" y="194"/>
                    <a:pt x="861" y="198"/>
                    <a:pt x="866" y="208"/>
                  </a:cubicBezTo>
                  <a:cubicBezTo>
                    <a:pt x="893" y="259"/>
                    <a:pt x="907" y="321"/>
                    <a:pt x="907" y="389"/>
                  </a:cubicBezTo>
                  <a:cubicBezTo>
                    <a:pt x="907" y="466"/>
                    <a:pt x="886" y="534"/>
                    <a:pt x="844" y="591"/>
                  </a:cubicBezTo>
                  <a:cubicBezTo>
                    <a:pt x="809" y="639"/>
                    <a:pt x="761" y="679"/>
                    <a:pt x="700" y="708"/>
                  </a:cubicBezTo>
                  <a:cubicBezTo>
                    <a:pt x="769" y="733"/>
                    <a:pt x="827" y="773"/>
                    <a:pt x="873" y="825"/>
                  </a:cubicBezTo>
                  <a:cubicBezTo>
                    <a:pt x="880" y="833"/>
                    <a:pt x="879" y="846"/>
                    <a:pt x="871" y="853"/>
                  </a:cubicBezTo>
                  <a:cubicBezTo>
                    <a:pt x="867" y="856"/>
                    <a:pt x="862" y="858"/>
                    <a:pt x="858" y="858"/>
                  </a:cubicBezTo>
                  <a:close/>
                  <a:moveTo>
                    <a:pt x="660" y="704"/>
                  </a:moveTo>
                  <a:cubicBezTo>
                    <a:pt x="660" y="704"/>
                    <a:pt x="660" y="704"/>
                    <a:pt x="660" y="704"/>
                  </a:cubicBezTo>
                  <a:close/>
                  <a:moveTo>
                    <a:pt x="822" y="196"/>
                  </a:moveTo>
                  <a:cubicBezTo>
                    <a:pt x="816" y="196"/>
                    <a:pt x="810" y="193"/>
                    <a:pt x="806" y="188"/>
                  </a:cubicBezTo>
                  <a:cubicBezTo>
                    <a:pt x="798" y="177"/>
                    <a:pt x="789" y="166"/>
                    <a:pt x="779" y="156"/>
                  </a:cubicBezTo>
                  <a:cubicBezTo>
                    <a:pt x="771" y="148"/>
                    <a:pt x="771" y="135"/>
                    <a:pt x="779" y="128"/>
                  </a:cubicBezTo>
                  <a:cubicBezTo>
                    <a:pt x="787" y="120"/>
                    <a:pt x="800" y="120"/>
                    <a:pt x="807" y="128"/>
                  </a:cubicBezTo>
                  <a:cubicBezTo>
                    <a:pt x="819" y="139"/>
                    <a:pt x="829" y="151"/>
                    <a:pt x="839" y="164"/>
                  </a:cubicBezTo>
                  <a:cubicBezTo>
                    <a:pt x="845" y="173"/>
                    <a:pt x="843" y="185"/>
                    <a:pt x="834" y="192"/>
                  </a:cubicBezTo>
                  <a:cubicBezTo>
                    <a:pt x="831" y="195"/>
                    <a:pt x="827" y="196"/>
                    <a:pt x="822" y="196"/>
                  </a:cubicBezTo>
                  <a:close/>
                  <a:moveTo>
                    <a:pt x="86" y="165"/>
                  </a:moveTo>
                  <a:cubicBezTo>
                    <a:pt x="81" y="165"/>
                    <a:pt x="77" y="164"/>
                    <a:pt x="74" y="161"/>
                  </a:cubicBezTo>
                  <a:cubicBezTo>
                    <a:pt x="65" y="155"/>
                    <a:pt x="63" y="142"/>
                    <a:pt x="70" y="133"/>
                  </a:cubicBezTo>
                  <a:cubicBezTo>
                    <a:pt x="77" y="123"/>
                    <a:pt x="87" y="114"/>
                    <a:pt x="99" y="106"/>
                  </a:cubicBezTo>
                  <a:cubicBezTo>
                    <a:pt x="204" y="36"/>
                    <a:pt x="318" y="0"/>
                    <a:pt x="437" y="0"/>
                  </a:cubicBezTo>
                  <a:cubicBezTo>
                    <a:pt x="573" y="0"/>
                    <a:pt x="684" y="31"/>
                    <a:pt x="767" y="93"/>
                  </a:cubicBezTo>
                  <a:cubicBezTo>
                    <a:pt x="776" y="99"/>
                    <a:pt x="777" y="112"/>
                    <a:pt x="771" y="121"/>
                  </a:cubicBezTo>
                  <a:cubicBezTo>
                    <a:pt x="764" y="130"/>
                    <a:pt x="752" y="132"/>
                    <a:pt x="743" y="125"/>
                  </a:cubicBezTo>
                  <a:cubicBezTo>
                    <a:pt x="667" y="69"/>
                    <a:pt x="564" y="40"/>
                    <a:pt x="437" y="40"/>
                  </a:cubicBezTo>
                  <a:cubicBezTo>
                    <a:pt x="326" y="40"/>
                    <a:pt x="220" y="73"/>
                    <a:pt x="121" y="139"/>
                  </a:cubicBezTo>
                  <a:cubicBezTo>
                    <a:pt x="113" y="144"/>
                    <a:pt x="107" y="151"/>
                    <a:pt x="102" y="157"/>
                  </a:cubicBezTo>
                  <a:cubicBezTo>
                    <a:pt x="98" y="162"/>
                    <a:pt x="92" y="165"/>
                    <a:pt x="86" y="165"/>
                  </a:cubicBezTo>
                  <a:close/>
                </a:path>
              </a:pathLst>
            </a:custGeom>
            <a:solidFill>
              <a:srgbClr val="0132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0" name="弧形 89"/>
          <p:cNvSpPr/>
          <p:nvPr/>
        </p:nvSpPr>
        <p:spPr>
          <a:xfrm rot="10800000">
            <a:off x="1899126" y="3673091"/>
            <a:ext cx="4880402" cy="4880402"/>
          </a:xfrm>
          <a:prstGeom prst="arc">
            <a:avLst>
              <a:gd name="adj1" fmla="val 2845684"/>
              <a:gd name="adj2" fmla="val 6317064"/>
            </a:avLst>
          </a:prstGeom>
          <a:noFill/>
          <a:ln w="666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prstDash val="sysDot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" name="弧形 90"/>
          <p:cNvSpPr/>
          <p:nvPr/>
        </p:nvSpPr>
        <p:spPr>
          <a:xfrm rot="10800000" flipH="1" flipV="1">
            <a:off x="5042637" y="-1777143"/>
            <a:ext cx="4880402" cy="4880402"/>
          </a:xfrm>
          <a:prstGeom prst="arc">
            <a:avLst>
              <a:gd name="adj1" fmla="val 2845684"/>
              <a:gd name="adj2" fmla="val 6317064"/>
            </a:avLst>
          </a:prstGeom>
          <a:noFill/>
          <a:ln w="666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prstDash val="sysDot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弧形 91"/>
          <p:cNvSpPr/>
          <p:nvPr/>
        </p:nvSpPr>
        <p:spPr>
          <a:xfrm rot="10800000" flipH="1">
            <a:off x="5042637" y="3673091"/>
            <a:ext cx="4880402" cy="4880402"/>
          </a:xfrm>
          <a:prstGeom prst="arc">
            <a:avLst>
              <a:gd name="adj1" fmla="val 2845684"/>
              <a:gd name="adj2" fmla="val 6317064"/>
            </a:avLst>
          </a:prstGeom>
          <a:noFill/>
          <a:ln w="666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prstDash val="sysDot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59605" y="2430751"/>
            <a:ext cx="2170549" cy="1753045"/>
            <a:chOff x="2559581" y="538142"/>
            <a:chExt cx="7344901" cy="5414602"/>
          </a:xfrm>
        </p:grpSpPr>
        <p:sp>
          <p:nvSpPr>
            <p:cNvPr id="131" name="Freeform 34"/>
            <p:cNvSpPr/>
            <p:nvPr/>
          </p:nvSpPr>
          <p:spPr bwMode="auto">
            <a:xfrm>
              <a:off x="2941814" y="4479456"/>
              <a:ext cx="1847150" cy="1429157"/>
            </a:xfrm>
            <a:custGeom>
              <a:avLst/>
              <a:gdLst>
                <a:gd name="T0" fmla="*/ 4448 w 4448"/>
                <a:gd name="T1" fmla="*/ 1728 h 3452"/>
                <a:gd name="T2" fmla="*/ 4448 w 4448"/>
                <a:gd name="T3" fmla="*/ 1724 h 3452"/>
                <a:gd name="T4" fmla="*/ 4104 w 4448"/>
                <a:gd name="T5" fmla="*/ 1380 h 3452"/>
                <a:gd name="T6" fmla="*/ 3336 w 4448"/>
                <a:gd name="T7" fmla="*/ 1380 h 3452"/>
                <a:gd name="T8" fmla="*/ 2992 w 4448"/>
                <a:gd name="T9" fmla="*/ 1036 h 3452"/>
                <a:gd name="T10" fmla="*/ 2992 w 4448"/>
                <a:gd name="T11" fmla="*/ 1032 h 3452"/>
                <a:gd name="T12" fmla="*/ 3336 w 4448"/>
                <a:gd name="T13" fmla="*/ 688 h 3452"/>
                <a:gd name="T14" fmla="*/ 3348 w 4448"/>
                <a:gd name="T15" fmla="*/ 688 h 3452"/>
                <a:gd name="T16" fmla="*/ 3692 w 4448"/>
                <a:gd name="T17" fmla="*/ 344 h 3452"/>
                <a:gd name="T18" fmla="*/ 3692 w 4448"/>
                <a:gd name="T19" fmla="*/ 344 h 3452"/>
                <a:gd name="T20" fmla="*/ 3348 w 4448"/>
                <a:gd name="T21" fmla="*/ 0 h 3452"/>
                <a:gd name="T22" fmla="*/ 688 w 4448"/>
                <a:gd name="T23" fmla="*/ 0 h 3452"/>
                <a:gd name="T24" fmla="*/ 344 w 4448"/>
                <a:gd name="T25" fmla="*/ 344 h 3452"/>
                <a:gd name="T26" fmla="*/ 344 w 4448"/>
                <a:gd name="T27" fmla="*/ 344 h 3452"/>
                <a:gd name="T28" fmla="*/ 688 w 4448"/>
                <a:gd name="T29" fmla="*/ 688 h 3452"/>
                <a:gd name="T30" fmla="*/ 1812 w 4448"/>
                <a:gd name="T31" fmla="*/ 688 h 3452"/>
                <a:gd name="T32" fmla="*/ 2156 w 4448"/>
                <a:gd name="T33" fmla="*/ 1032 h 3452"/>
                <a:gd name="T34" fmla="*/ 2156 w 4448"/>
                <a:gd name="T35" fmla="*/ 1036 h 3452"/>
                <a:gd name="T36" fmla="*/ 1812 w 4448"/>
                <a:gd name="T37" fmla="*/ 1380 h 3452"/>
                <a:gd name="T38" fmla="*/ 1644 w 4448"/>
                <a:gd name="T39" fmla="*/ 1380 h 3452"/>
                <a:gd name="T40" fmla="*/ 1300 w 4448"/>
                <a:gd name="T41" fmla="*/ 1724 h 3452"/>
                <a:gd name="T42" fmla="*/ 1300 w 4448"/>
                <a:gd name="T43" fmla="*/ 1728 h 3452"/>
                <a:gd name="T44" fmla="*/ 1644 w 4448"/>
                <a:gd name="T45" fmla="*/ 2072 h 3452"/>
                <a:gd name="T46" fmla="*/ 2196 w 4448"/>
                <a:gd name="T47" fmla="*/ 2072 h 3452"/>
                <a:gd name="T48" fmla="*/ 2540 w 4448"/>
                <a:gd name="T49" fmla="*/ 2416 h 3452"/>
                <a:gd name="T50" fmla="*/ 2540 w 4448"/>
                <a:gd name="T51" fmla="*/ 2416 h 3452"/>
                <a:gd name="T52" fmla="*/ 2196 w 4448"/>
                <a:gd name="T53" fmla="*/ 2760 h 3452"/>
                <a:gd name="T54" fmla="*/ 344 w 4448"/>
                <a:gd name="T55" fmla="*/ 2760 h 3452"/>
                <a:gd name="T56" fmla="*/ 0 w 4448"/>
                <a:gd name="T57" fmla="*/ 3104 h 3452"/>
                <a:gd name="T58" fmla="*/ 0 w 4448"/>
                <a:gd name="T59" fmla="*/ 3108 h 3452"/>
                <a:gd name="T60" fmla="*/ 344 w 4448"/>
                <a:gd name="T61" fmla="*/ 3452 h 3452"/>
                <a:gd name="T62" fmla="*/ 3888 w 4448"/>
                <a:gd name="T63" fmla="*/ 3452 h 3452"/>
                <a:gd name="T64" fmla="*/ 4232 w 4448"/>
                <a:gd name="T65" fmla="*/ 3108 h 3452"/>
                <a:gd name="T66" fmla="*/ 4232 w 4448"/>
                <a:gd name="T67" fmla="*/ 3104 h 3452"/>
                <a:gd name="T68" fmla="*/ 3888 w 4448"/>
                <a:gd name="T69" fmla="*/ 2760 h 3452"/>
                <a:gd name="T70" fmla="*/ 3720 w 4448"/>
                <a:gd name="T71" fmla="*/ 2760 h 3452"/>
                <a:gd name="T72" fmla="*/ 3376 w 4448"/>
                <a:gd name="T73" fmla="*/ 2416 h 3452"/>
                <a:gd name="T74" fmla="*/ 3376 w 4448"/>
                <a:gd name="T75" fmla="*/ 2416 h 3452"/>
                <a:gd name="T76" fmla="*/ 3720 w 4448"/>
                <a:gd name="T77" fmla="*/ 2072 h 3452"/>
                <a:gd name="T78" fmla="*/ 4104 w 4448"/>
                <a:gd name="T79" fmla="*/ 2072 h 3452"/>
                <a:gd name="T80" fmla="*/ 4448 w 4448"/>
                <a:gd name="T81" fmla="*/ 1728 h 3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48" h="3452">
                  <a:moveTo>
                    <a:pt x="4448" y="1728"/>
                  </a:moveTo>
                  <a:cubicBezTo>
                    <a:pt x="4448" y="1724"/>
                    <a:pt x="4448" y="1724"/>
                    <a:pt x="4448" y="1724"/>
                  </a:cubicBezTo>
                  <a:cubicBezTo>
                    <a:pt x="4448" y="1534"/>
                    <a:pt x="4294" y="1380"/>
                    <a:pt x="4104" y="1380"/>
                  </a:cubicBezTo>
                  <a:cubicBezTo>
                    <a:pt x="3336" y="1380"/>
                    <a:pt x="3336" y="1380"/>
                    <a:pt x="3336" y="1380"/>
                  </a:cubicBezTo>
                  <a:cubicBezTo>
                    <a:pt x="3146" y="1380"/>
                    <a:pt x="2992" y="1226"/>
                    <a:pt x="2992" y="1036"/>
                  </a:cubicBezTo>
                  <a:cubicBezTo>
                    <a:pt x="2992" y="1032"/>
                    <a:pt x="2992" y="1032"/>
                    <a:pt x="2992" y="1032"/>
                  </a:cubicBezTo>
                  <a:cubicBezTo>
                    <a:pt x="2992" y="842"/>
                    <a:pt x="3146" y="688"/>
                    <a:pt x="3336" y="688"/>
                  </a:cubicBezTo>
                  <a:cubicBezTo>
                    <a:pt x="3348" y="688"/>
                    <a:pt x="3348" y="688"/>
                    <a:pt x="3348" y="688"/>
                  </a:cubicBezTo>
                  <a:cubicBezTo>
                    <a:pt x="3538" y="688"/>
                    <a:pt x="3692" y="534"/>
                    <a:pt x="3692" y="344"/>
                  </a:cubicBezTo>
                  <a:cubicBezTo>
                    <a:pt x="3692" y="344"/>
                    <a:pt x="3692" y="344"/>
                    <a:pt x="3692" y="344"/>
                  </a:cubicBezTo>
                  <a:cubicBezTo>
                    <a:pt x="3692" y="154"/>
                    <a:pt x="3538" y="0"/>
                    <a:pt x="3348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498" y="0"/>
                    <a:pt x="344" y="154"/>
                    <a:pt x="344" y="344"/>
                  </a:cubicBezTo>
                  <a:cubicBezTo>
                    <a:pt x="344" y="344"/>
                    <a:pt x="344" y="344"/>
                    <a:pt x="344" y="344"/>
                  </a:cubicBezTo>
                  <a:cubicBezTo>
                    <a:pt x="344" y="534"/>
                    <a:pt x="498" y="688"/>
                    <a:pt x="688" y="688"/>
                  </a:cubicBezTo>
                  <a:cubicBezTo>
                    <a:pt x="1812" y="688"/>
                    <a:pt x="1812" y="688"/>
                    <a:pt x="1812" y="688"/>
                  </a:cubicBezTo>
                  <a:cubicBezTo>
                    <a:pt x="2002" y="688"/>
                    <a:pt x="2156" y="842"/>
                    <a:pt x="2156" y="1032"/>
                  </a:cubicBezTo>
                  <a:cubicBezTo>
                    <a:pt x="2156" y="1036"/>
                    <a:pt x="2156" y="1036"/>
                    <a:pt x="2156" y="1036"/>
                  </a:cubicBezTo>
                  <a:cubicBezTo>
                    <a:pt x="2156" y="1226"/>
                    <a:pt x="2002" y="1380"/>
                    <a:pt x="1812" y="1380"/>
                  </a:cubicBezTo>
                  <a:cubicBezTo>
                    <a:pt x="1644" y="1380"/>
                    <a:pt x="1644" y="1380"/>
                    <a:pt x="1644" y="1380"/>
                  </a:cubicBezTo>
                  <a:cubicBezTo>
                    <a:pt x="1454" y="1380"/>
                    <a:pt x="1300" y="1534"/>
                    <a:pt x="1300" y="1724"/>
                  </a:cubicBezTo>
                  <a:cubicBezTo>
                    <a:pt x="1300" y="1728"/>
                    <a:pt x="1300" y="1728"/>
                    <a:pt x="1300" y="1728"/>
                  </a:cubicBezTo>
                  <a:cubicBezTo>
                    <a:pt x="1300" y="1918"/>
                    <a:pt x="1454" y="2072"/>
                    <a:pt x="1644" y="2072"/>
                  </a:cubicBezTo>
                  <a:cubicBezTo>
                    <a:pt x="2196" y="2072"/>
                    <a:pt x="2196" y="2072"/>
                    <a:pt x="2196" y="2072"/>
                  </a:cubicBezTo>
                  <a:cubicBezTo>
                    <a:pt x="2386" y="2072"/>
                    <a:pt x="2540" y="2226"/>
                    <a:pt x="2540" y="2416"/>
                  </a:cubicBezTo>
                  <a:cubicBezTo>
                    <a:pt x="2540" y="2416"/>
                    <a:pt x="2540" y="2416"/>
                    <a:pt x="2540" y="2416"/>
                  </a:cubicBezTo>
                  <a:cubicBezTo>
                    <a:pt x="2540" y="2606"/>
                    <a:pt x="2386" y="2760"/>
                    <a:pt x="2196" y="2760"/>
                  </a:cubicBezTo>
                  <a:cubicBezTo>
                    <a:pt x="344" y="2760"/>
                    <a:pt x="344" y="2760"/>
                    <a:pt x="344" y="2760"/>
                  </a:cubicBezTo>
                  <a:cubicBezTo>
                    <a:pt x="154" y="2760"/>
                    <a:pt x="0" y="2914"/>
                    <a:pt x="0" y="3104"/>
                  </a:cubicBezTo>
                  <a:cubicBezTo>
                    <a:pt x="0" y="3108"/>
                    <a:pt x="0" y="3108"/>
                    <a:pt x="0" y="3108"/>
                  </a:cubicBezTo>
                  <a:cubicBezTo>
                    <a:pt x="0" y="3298"/>
                    <a:pt x="154" y="3452"/>
                    <a:pt x="344" y="3452"/>
                  </a:cubicBezTo>
                  <a:cubicBezTo>
                    <a:pt x="3888" y="3452"/>
                    <a:pt x="3888" y="3452"/>
                    <a:pt x="3888" y="3452"/>
                  </a:cubicBezTo>
                  <a:cubicBezTo>
                    <a:pt x="4078" y="3452"/>
                    <a:pt x="4232" y="3298"/>
                    <a:pt x="4232" y="3108"/>
                  </a:cubicBezTo>
                  <a:cubicBezTo>
                    <a:pt x="4232" y="3104"/>
                    <a:pt x="4232" y="3104"/>
                    <a:pt x="4232" y="3104"/>
                  </a:cubicBezTo>
                  <a:cubicBezTo>
                    <a:pt x="4232" y="2914"/>
                    <a:pt x="4078" y="2760"/>
                    <a:pt x="3888" y="2760"/>
                  </a:cubicBezTo>
                  <a:cubicBezTo>
                    <a:pt x="3720" y="2760"/>
                    <a:pt x="3720" y="2760"/>
                    <a:pt x="3720" y="2760"/>
                  </a:cubicBezTo>
                  <a:cubicBezTo>
                    <a:pt x="3530" y="2760"/>
                    <a:pt x="3376" y="2606"/>
                    <a:pt x="3376" y="2416"/>
                  </a:cubicBezTo>
                  <a:cubicBezTo>
                    <a:pt x="3376" y="2416"/>
                    <a:pt x="3376" y="2416"/>
                    <a:pt x="3376" y="2416"/>
                  </a:cubicBezTo>
                  <a:cubicBezTo>
                    <a:pt x="3376" y="2226"/>
                    <a:pt x="3530" y="2072"/>
                    <a:pt x="3720" y="2072"/>
                  </a:cubicBezTo>
                  <a:cubicBezTo>
                    <a:pt x="4104" y="2072"/>
                    <a:pt x="4104" y="2072"/>
                    <a:pt x="4104" y="2072"/>
                  </a:cubicBezTo>
                  <a:cubicBezTo>
                    <a:pt x="4294" y="2072"/>
                    <a:pt x="4448" y="1918"/>
                    <a:pt x="4448" y="1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4007439" y="1243584"/>
              <a:ext cx="4709160" cy="4709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任意多边形 22"/>
            <p:cNvSpPr/>
            <p:nvPr/>
          </p:nvSpPr>
          <p:spPr>
            <a:xfrm>
              <a:off x="4404873" y="1745340"/>
              <a:ext cx="4311726" cy="4207404"/>
            </a:xfrm>
            <a:custGeom>
              <a:avLst/>
              <a:gdLst>
                <a:gd name="connsiteX0" fmla="*/ 3406848 w 4311726"/>
                <a:gd name="connsiteY0" fmla="*/ 0 h 4207404"/>
                <a:gd name="connsiteX1" fmla="*/ 3454878 w 4311726"/>
                <a:gd name="connsiteY1" fmla="*/ 35916 h 4207404"/>
                <a:gd name="connsiteX2" fmla="*/ 4311726 w 4311726"/>
                <a:gd name="connsiteY2" fmla="*/ 1852824 h 4207404"/>
                <a:gd name="connsiteX3" fmla="*/ 1957146 w 4311726"/>
                <a:gd name="connsiteY3" fmla="*/ 4207404 h 4207404"/>
                <a:gd name="connsiteX4" fmla="*/ 4691 w 4311726"/>
                <a:gd name="connsiteY4" fmla="*/ 3169292 h 4207404"/>
                <a:gd name="connsiteX5" fmla="*/ 0 w 4311726"/>
                <a:gd name="connsiteY5" fmla="*/ 3161571 h 4207404"/>
                <a:gd name="connsiteX6" fmla="*/ 133234 w 4311726"/>
                <a:gd name="connsiteY6" fmla="*/ 3261201 h 4207404"/>
                <a:gd name="connsiteX7" fmla="*/ 1449702 w 4311726"/>
                <a:gd name="connsiteY7" fmla="*/ 3663326 h 4207404"/>
                <a:gd name="connsiteX8" fmla="*/ 3804282 w 4311726"/>
                <a:gd name="connsiteY8" fmla="*/ 1308746 h 4207404"/>
                <a:gd name="connsiteX9" fmla="*/ 3520097 w 4311726"/>
                <a:gd name="connsiteY9" fmla="*/ 186413 h 4207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1726" h="4207404">
                  <a:moveTo>
                    <a:pt x="3406848" y="0"/>
                  </a:moveTo>
                  <a:lnTo>
                    <a:pt x="3454878" y="35916"/>
                  </a:lnTo>
                  <a:cubicBezTo>
                    <a:pt x="3978177" y="467780"/>
                    <a:pt x="4311726" y="1121350"/>
                    <a:pt x="4311726" y="1852824"/>
                  </a:cubicBezTo>
                  <a:cubicBezTo>
                    <a:pt x="4311726" y="3153223"/>
                    <a:pt x="3257545" y="4207404"/>
                    <a:pt x="1957146" y="4207404"/>
                  </a:cubicBezTo>
                  <a:cubicBezTo>
                    <a:pt x="1144397" y="4207404"/>
                    <a:pt x="427826" y="3795615"/>
                    <a:pt x="4691" y="3169292"/>
                  </a:cubicBezTo>
                  <a:lnTo>
                    <a:pt x="0" y="3161571"/>
                  </a:lnTo>
                  <a:lnTo>
                    <a:pt x="133234" y="3261201"/>
                  </a:lnTo>
                  <a:cubicBezTo>
                    <a:pt x="509027" y="3515082"/>
                    <a:pt x="962052" y="3663326"/>
                    <a:pt x="1449702" y="3663326"/>
                  </a:cubicBezTo>
                  <a:cubicBezTo>
                    <a:pt x="2750101" y="3663326"/>
                    <a:pt x="3804282" y="2609145"/>
                    <a:pt x="3804282" y="1308746"/>
                  </a:cubicBezTo>
                  <a:cubicBezTo>
                    <a:pt x="3804282" y="902372"/>
                    <a:pt x="3701335" y="520042"/>
                    <a:pt x="3520097" y="186413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3653505" y="996696"/>
              <a:ext cx="4884992" cy="4867786"/>
              <a:chOff x="4743450" y="2082801"/>
              <a:chExt cx="2705101" cy="2695575"/>
            </a:xfrm>
          </p:grpSpPr>
          <p:sp>
            <p:nvSpPr>
              <p:cNvPr id="135" name="Freeform 5"/>
              <p:cNvSpPr/>
              <p:nvPr/>
            </p:nvSpPr>
            <p:spPr bwMode="auto">
              <a:xfrm>
                <a:off x="5383213" y="2082801"/>
                <a:ext cx="1811338" cy="611188"/>
              </a:xfrm>
              <a:custGeom>
                <a:avLst/>
                <a:gdLst>
                  <a:gd name="T0" fmla="*/ 814 w 836"/>
                  <a:gd name="T1" fmla="*/ 283 h 283"/>
                  <a:gd name="T2" fmla="*/ 797 w 836"/>
                  <a:gd name="T3" fmla="*/ 275 h 283"/>
                  <a:gd name="T4" fmla="*/ 329 w 836"/>
                  <a:gd name="T5" fmla="*/ 40 h 283"/>
                  <a:gd name="T6" fmla="*/ 33 w 836"/>
                  <a:gd name="T7" fmla="*/ 121 h 283"/>
                  <a:gd name="T8" fmla="*/ 5 w 836"/>
                  <a:gd name="T9" fmla="*/ 114 h 283"/>
                  <a:gd name="T10" fmla="*/ 12 w 836"/>
                  <a:gd name="T11" fmla="*/ 86 h 283"/>
                  <a:gd name="T12" fmla="*/ 329 w 836"/>
                  <a:gd name="T13" fmla="*/ 0 h 283"/>
                  <a:gd name="T14" fmla="*/ 614 w 836"/>
                  <a:gd name="T15" fmla="*/ 68 h 283"/>
                  <a:gd name="T16" fmla="*/ 830 w 836"/>
                  <a:gd name="T17" fmla="*/ 251 h 283"/>
                  <a:gd name="T18" fmla="*/ 825 w 836"/>
                  <a:gd name="T19" fmla="*/ 279 h 283"/>
                  <a:gd name="T20" fmla="*/ 814 w 836"/>
                  <a:gd name="T21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6" h="283">
                    <a:moveTo>
                      <a:pt x="814" y="283"/>
                    </a:moveTo>
                    <a:cubicBezTo>
                      <a:pt x="807" y="283"/>
                      <a:pt x="801" y="280"/>
                      <a:pt x="797" y="275"/>
                    </a:cubicBezTo>
                    <a:cubicBezTo>
                      <a:pt x="686" y="126"/>
                      <a:pt x="515" y="40"/>
                      <a:pt x="329" y="40"/>
                    </a:cubicBezTo>
                    <a:cubicBezTo>
                      <a:pt x="225" y="40"/>
                      <a:pt x="122" y="68"/>
                      <a:pt x="33" y="121"/>
                    </a:cubicBezTo>
                    <a:cubicBezTo>
                      <a:pt x="23" y="127"/>
                      <a:pt x="11" y="123"/>
                      <a:pt x="5" y="114"/>
                    </a:cubicBezTo>
                    <a:cubicBezTo>
                      <a:pt x="0" y="104"/>
                      <a:pt x="3" y="92"/>
                      <a:pt x="12" y="86"/>
                    </a:cubicBezTo>
                    <a:cubicBezTo>
                      <a:pt x="108" y="30"/>
                      <a:pt x="218" y="0"/>
                      <a:pt x="329" y="0"/>
                    </a:cubicBezTo>
                    <a:cubicBezTo>
                      <a:pt x="430" y="0"/>
                      <a:pt x="525" y="23"/>
                      <a:pt x="614" y="68"/>
                    </a:cubicBezTo>
                    <a:cubicBezTo>
                      <a:pt x="698" y="112"/>
                      <a:pt x="773" y="175"/>
                      <a:pt x="830" y="251"/>
                    </a:cubicBezTo>
                    <a:cubicBezTo>
                      <a:pt x="836" y="260"/>
                      <a:pt x="834" y="272"/>
                      <a:pt x="825" y="279"/>
                    </a:cubicBezTo>
                    <a:cubicBezTo>
                      <a:pt x="822" y="281"/>
                      <a:pt x="818" y="283"/>
                      <a:pt x="814" y="283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6" name="Freeform 6"/>
              <p:cNvSpPr/>
              <p:nvPr/>
            </p:nvSpPr>
            <p:spPr bwMode="auto">
              <a:xfrm>
                <a:off x="4743450" y="2462213"/>
                <a:ext cx="1851025" cy="2316163"/>
              </a:xfrm>
              <a:custGeom>
                <a:avLst/>
                <a:gdLst>
                  <a:gd name="T0" fmla="*/ 624 w 854"/>
                  <a:gd name="T1" fmla="*/ 1073 h 1073"/>
                  <a:gd name="T2" fmla="*/ 0 w 854"/>
                  <a:gd name="T3" fmla="*/ 449 h 1073"/>
                  <a:gd name="T4" fmla="*/ 183 w 854"/>
                  <a:gd name="T5" fmla="*/ 8 h 1073"/>
                  <a:gd name="T6" fmla="*/ 211 w 854"/>
                  <a:gd name="T7" fmla="*/ 8 h 1073"/>
                  <a:gd name="T8" fmla="*/ 211 w 854"/>
                  <a:gd name="T9" fmla="*/ 36 h 1073"/>
                  <a:gd name="T10" fmla="*/ 40 w 854"/>
                  <a:gd name="T11" fmla="*/ 449 h 1073"/>
                  <a:gd name="T12" fmla="*/ 624 w 854"/>
                  <a:gd name="T13" fmla="*/ 1033 h 1073"/>
                  <a:gd name="T14" fmla="*/ 824 w 854"/>
                  <a:gd name="T15" fmla="*/ 998 h 1073"/>
                  <a:gd name="T16" fmla="*/ 850 w 854"/>
                  <a:gd name="T17" fmla="*/ 1010 h 1073"/>
                  <a:gd name="T18" fmla="*/ 838 w 854"/>
                  <a:gd name="T19" fmla="*/ 1036 h 1073"/>
                  <a:gd name="T20" fmla="*/ 624 w 854"/>
                  <a:gd name="T21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4" h="1073">
                    <a:moveTo>
                      <a:pt x="624" y="1073"/>
                    </a:moveTo>
                    <a:cubicBezTo>
                      <a:pt x="280" y="1073"/>
                      <a:pt x="0" y="793"/>
                      <a:pt x="0" y="449"/>
                    </a:cubicBezTo>
                    <a:cubicBezTo>
                      <a:pt x="0" y="283"/>
                      <a:pt x="65" y="126"/>
                      <a:pt x="183" y="8"/>
                    </a:cubicBezTo>
                    <a:cubicBezTo>
                      <a:pt x="191" y="0"/>
                      <a:pt x="203" y="0"/>
                      <a:pt x="211" y="8"/>
                    </a:cubicBezTo>
                    <a:cubicBezTo>
                      <a:pt x="219" y="16"/>
                      <a:pt x="219" y="29"/>
                      <a:pt x="211" y="36"/>
                    </a:cubicBezTo>
                    <a:cubicBezTo>
                      <a:pt x="101" y="147"/>
                      <a:pt x="40" y="293"/>
                      <a:pt x="40" y="449"/>
                    </a:cubicBezTo>
                    <a:cubicBezTo>
                      <a:pt x="40" y="771"/>
                      <a:pt x="302" y="1033"/>
                      <a:pt x="624" y="1033"/>
                    </a:cubicBezTo>
                    <a:cubicBezTo>
                      <a:pt x="693" y="1033"/>
                      <a:pt x="760" y="1021"/>
                      <a:pt x="824" y="998"/>
                    </a:cubicBezTo>
                    <a:cubicBezTo>
                      <a:pt x="835" y="994"/>
                      <a:pt x="846" y="1000"/>
                      <a:pt x="850" y="1010"/>
                    </a:cubicBezTo>
                    <a:cubicBezTo>
                      <a:pt x="854" y="1020"/>
                      <a:pt x="848" y="1032"/>
                      <a:pt x="838" y="1036"/>
                    </a:cubicBezTo>
                    <a:cubicBezTo>
                      <a:pt x="770" y="1060"/>
                      <a:pt x="698" y="1073"/>
                      <a:pt x="624" y="1073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Freeform 7"/>
              <p:cNvSpPr/>
              <p:nvPr/>
            </p:nvSpPr>
            <p:spPr bwMode="auto">
              <a:xfrm>
                <a:off x="6821488" y="3076576"/>
                <a:ext cx="627063" cy="1449388"/>
              </a:xfrm>
              <a:custGeom>
                <a:avLst/>
                <a:gdLst>
                  <a:gd name="T0" fmla="*/ 22 w 289"/>
                  <a:gd name="T1" fmla="*/ 671 h 671"/>
                  <a:gd name="T2" fmla="*/ 6 w 289"/>
                  <a:gd name="T3" fmla="*/ 663 h 671"/>
                  <a:gd name="T4" fmla="*/ 10 w 289"/>
                  <a:gd name="T5" fmla="*/ 635 h 671"/>
                  <a:gd name="T6" fmla="*/ 249 w 289"/>
                  <a:gd name="T7" fmla="*/ 164 h 671"/>
                  <a:gd name="T8" fmla="*/ 233 w 289"/>
                  <a:gd name="T9" fmla="*/ 27 h 671"/>
                  <a:gd name="T10" fmla="*/ 248 w 289"/>
                  <a:gd name="T11" fmla="*/ 3 h 671"/>
                  <a:gd name="T12" fmla="*/ 272 w 289"/>
                  <a:gd name="T13" fmla="*/ 18 h 671"/>
                  <a:gd name="T14" fmla="*/ 289 w 289"/>
                  <a:gd name="T15" fmla="*/ 164 h 671"/>
                  <a:gd name="T16" fmla="*/ 220 w 289"/>
                  <a:gd name="T17" fmla="*/ 451 h 671"/>
                  <a:gd name="T18" fmla="*/ 34 w 289"/>
                  <a:gd name="T19" fmla="*/ 668 h 671"/>
                  <a:gd name="T20" fmla="*/ 22 w 289"/>
                  <a:gd name="T21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9" h="671">
                    <a:moveTo>
                      <a:pt x="22" y="671"/>
                    </a:moveTo>
                    <a:cubicBezTo>
                      <a:pt x="16" y="671"/>
                      <a:pt x="10" y="669"/>
                      <a:pt x="6" y="663"/>
                    </a:cubicBezTo>
                    <a:cubicBezTo>
                      <a:pt x="0" y="654"/>
                      <a:pt x="2" y="642"/>
                      <a:pt x="10" y="635"/>
                    </a:cubicBezTo>
                    <a:cubicBezTo>
                      <a:pt x="160" y="526"/>
                      <a:pt x="249" y="349"/>
                      <a:pt x="249" y="164"/>
                    </a:cubicBezTo>
                    <a:cubicBezTo>
                      <a:pt x="249" y="118"/>
                      <a:pt x="244" y="72"/>
                      <a:pt x="233" y="27"/>
                    </a:cubicBezTo>
                    <a:cubicBezTo>
                      <a:pt x="231" y="16"/>
                      <a:pt x="237" y="6"/>
                      <a:pt x="248" y="3"/>
                    </a:cubicBezTo>
                    <a:cubicBezTo>
                      <a:pt x="259" y="0"/>
                      <a:pt x="270" y="7"/>
                      <a:pt x="272" y="18"/>
                    </a:cubicBezTo>
                    <a:cubicBezTo>
                      <a:pt x="284" y="65"/>
                      <a:pt x="289" y="115"/>
                      <a:pt x="289" y="164"/>
                    </a:cubicBezTo>
                    <a:cubicBezTo>
                      <a:pt x="289" y="264"/>
                      <a:pt x="265" y="363"/>
                      <a:pt x="220" y="451"/>
                    </a:cubicBezTo>
                    <a:cubicBezTo>
                      <a:pt x="176" y="536"/>
                      <a:pt x="112" y="611"/>
                      <a:pt x="34" y="668"/>
                    </a:cubicBezTo>
                    <a:cubicBezTo>
                      <a:pt x="31" y="670"/>
                      <a:pt x="26" y="671"/>
                      <a:pt x="22" y="671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Freeform 8"/>
              <p:cNvSpPr/>
              <p:nvPr/>
            </p:nvSpPr>
            <p:spPr bwMode="auto">
              <a:xfrm>
                <a:off x="7275513" y="2927351"/>
                <a:ext cx="106363" cy="111125"/>
              </a:xfrm>
              <a:custGeom>
                <a:avLst/>
                <a:gdLst>
                  <a:gd name="T0" fmla="*/ 26 w 49"/>
                  <a:gd name="T1" fmla="*/ 51 h 51"/>
                  <a:gd name="T2" fmla="*/ 7 w 49"/>
                  <a:gd name="T3" fmla="*/ 38 h 51"/>
                  <a:gd name="T4" fmla="*/ 4 w 49"/>
                  <a:gd name="T5" fmla="*/ 30 h 51"/>
                  <a:gd name="T6" fmla="*/ 16 w 49"/>
                  <a:gd name="T7" fmla="*/ 4 h 51"/>
                  <a:gd name="T8" fmla="*/ 42 w 49"/>
                  <a:gd name="T9" fmla="*/ 16 h 51"/>
                  <a:gd name="T10" fmla="*/ 45 w 49"/>
                  <a:gd name="T11" fmla="*/ 25 h 51"/>
                  <a:gd name="T12" fmla="*/ 33 w 49"/>
                  <a:gd name="T13" fmla="*/ 50 h 51"/>
                  <a:gd name="T14" fmla="*/ 26 w 49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51">
                    <a:moveTo>
                      <a:pt x="26" y="51"/>
                    </a:moveTo>
                    <a:cubicBezTo>
                      <a:pt x="18" y="51"/>
                      <a:pt x="10" y="46"/>
                      <a:pt x="7" y="38"/>
                    </a:cubicBezTo>
                    <a:cubicBezTo>
                      <a:pt x="6" y="35"/>
                      <a:pt x="5" y="32"/>
                      <a:pt x="4" y="30"/>
                    </a:cubicBezTo>
                    <a:cubicBezTo>
                      <a:pt x="0" y="19"/>
                      <a:pt x="5" y="8"/>
                      <a:pt x="16" y="4"/>
                    </a:cubicBezTo>
                    <a:cubicBezTo>
                      <a:pt x="26" y="0"/>
                      <a:pt x="38" y="5"/>
                      <a:pt x="42" y="16"/>
                    </a:cubicBezTo>
                    <a:cubicBezTo>
                      <a:pt x="43" y="19"/>
                      <a:pt x="44" y="22"/>
                      <a:pt x="45" y="25"/>
                    </a:cubicBezTo>
                    <a:cubicBezTo>
                      <a:pt x="49" y="35"/>
                      <a:pt x="43" y="47"/>
                      <a:pt x="33" y="50"/>
                    </a:cubicBezTo>
                    <a:cubicBezTo>
                      <a:pt x="30" y="51"/>
                      <a:pt x="28" y="51"/>
                      <a:pt x="26" y="51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>
              <a:off x="5643925" y="1987482"/>
              <a:ext cx="1128350" cy="255526"/>
              <a:chOff x="5711578" y="2002803"/>
              <a:chExt cx="993044" cy="224884"/>
            </a:xfrm>
          </p:grpSpPr>
          <p:sp>
            <p:nvSpPr>
              <p:cNvPr id="141" name="Oval 36"/>
              <p:cNvSpPr>
                <a:spLocks noChangeArrowheads="1"/>
              </p:cNvSpPr>
              <p:nvPr/>
            </p:nvSpPr>
            <p:spPr bwMode="auto">
              <a:xfrm>
                <a:off x="5896968" y="2002803"/>
                <a:ext cx="114997" cy="113720"/>
              </a:xfrm>
              <a:prstGeom prst="ellipse">
                <a:avLst/>
              </a:prstGeom>
              <a:solidFill>
                <a:srgbClr val="01324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2" name="Oval 37"/>
              <p:cNvSpPr>
                <a:spLocks noChangeArrowheads="1"/>
              </p:cNvSpPr>
              <p:nvPr/>
            </p:nvSpPr>
            <p:spPr bwMode="auto">
              <a:xfrm>
                <a:off x="6404234" y="2002803"/>
                <a:ext cx="116275" cy="113720"/>
              </a:xfrm>
              <a:prstGeom prst="ellipse">
                <a:avLst/>
              </a:prstGeom>
              <a:solidFill>
                <a:srgbClr val="01324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3" name="Freeform 40"/>
              <p:cNvSpPr/>
              <p:nvPr/>
            </p:nvSpPr>
            <p:spPr bwMode="auto">
              <a:xfrm>
                <a:off x="6068186" y="2162521"/>
                <a:ext cx="270883" cy="65166"/>
              </a:xfrm>
              <a:custGeom>
                <a:avLst/>
                <a:gdLst>
                  <a:gd name="T0" fmla="*/ 78 w 156"/>
                  <a:gd name="T1" fmla="*/ 38 h 38"/>
                  <a:gd name="T2" fmla="*/ 5 w 156"/>
                  <a:gd name="T3" fmla="*/ 15 h 38"/>
                  <a:gd name="T4" fmla="*/ 3 w 156"/>
                  <a:gd name="T5" fmla="*/ 4 h 38"/>
                  <a:gd name="T6" fmla="*/ 14 w 156"/>
                  <a:gd name="T7" fmla="*/ 2 h 38"/>
                  <a:gd name="T8" fmla="*/ 78 w 156"/>
                  <a:gd name="T9" fmla="*/ 22 h 38"/>
                  <a:gd name="T10" fmla="*/ 142 w 156"/>
                  <a:gd name="T11" fmla="*/ 2 h 38"/>
                  <a:gd name="T12" fmla="*/ 153 w 156"/>
                  <a:gd name="T13" fmla="*/ 4 h 38"/>
                  <a:gd name="T14" fmla="*/ 151 w 156"/>
                  <a:gd name="T15" fmla="*/ 15 h 38"/>
                  <a:gd name="T16" fmla="*/ 78 w 156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6" h="38">
                    <a:moveTo>
                      <a:pt x="78" y="38"/>
                    </a:moveTo>
                    <a:cubicBezTo>
                      <a:pt x="52" y="38"/>
                      <a:pt x="26" y="30"/>
                      <a:pt x="5" y="15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5" y="1"/>
                      <a:pt x="10" y="0"/>
                      <a:pt x="14" y="2"/>
                    </a:cubicBezTo>
                    <a:cubicBezTo>
                      <a:pt x="33" y="15"/>
                      <a:pt x="55" y="22"/>
                      <a:pt x="78" y="22"/>
                    </a:cubicBezTo>
                    <a:cubicBezTo>
                      <a:pt x="101" y="22"/>
                      <a:pt x="123" y="15"/>
                      <a:pt x="142" y="2"/>
                    </a:cubicBezTo>
                    <a:cubicBezTo>
                      <a:pt x="146" y="0"/>
                      <a:pt x="151" y="1"/>
                      <a:pt x="153" y="4"/>
                    </a:cubicBezTo>
                    <a:cubicBezTo>
                      <a:pt x="156" y="8"/>
                      <a:pt x="155" y="13"/>
                      <a:pt x="151" y="15"/>
                    </a:cubicBezTo>
                    <a:cubicBezTo>
                      <a:pt x="130" y="30"/>
                      <a:pt x="104" y="38"/>
                      <a:pt x="78" y="38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4" name="Freeform 41"/>
              <p:cNvSpPr/>
              <p:nvPr/>
            </p:nvSpPr>
            <p:spPr bwMode="auto">
              <a:xfrm>
                <a:off x="6068186" y="2162521"/>
                <a:ext cx="270883" cy="65166"/>
              </a:xfrm>
              <a:custGeom>
                <a:avLst/>
                <a:gdLst>
                  <a:gd name="T0" fmla="*/ 78 w 156"/>
                  <a:gd name="T1" fmla="*/ 38 h 38"/>
                  <a:gd name="T2" fmla="*/ 5 w 156"/>
                  <a:gd name="T3" fmla="*/ 15 h 38"/>
                  <a:gd name="T4" fmla="*/ 3 w 156"/>
                  <a:gd name="T5" fmla="*/ 4 h 38"/>
                  <a:gd name="T6" fmla="*/ 14 w 156"/>
                  <a:gd name="T7" fmla="*/ 2 h 38"/>
                  <a:gd name="T8" fmla="*/ 78 w 156"/>
                  <a:gd name="T9" fmla="*/ 22 h 38"/>
                  <a:gd name="T10" fmla="*/ 142 w 156"/>
                  <a:gd name="T11" fmla="*/ 2 h 38"/>
                  <a:gd name="T12" fmla="*/ 153 w 156"/>
                  <a:gd name="T13" fmla="*/ 4 h 38"/>
                  <a:gd name="T14" fmla="*/ 151 w 156"/>
                  <a:gd name="T15" fmla="*/ 15 h 38"/>
                  <a:gd name="T16" fmla="*/ 78 w 156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6" h="38">
                    <a:moveTo>
                      <a:pt x="78" y="38"/>
                    </a:moveTo>
                    <a:cubicBezTo>
                      <a:pt x="52" y="38"/>
                      <a:pt x="26" y="30"/>
                      <a:pt x="5" y="15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5" y="1"/>
                      <a:pt x="10" y="0"/>
                      <a:pt x="14" y="2"/>
                    </a:cubicBezTo>
                    <a:cubicBezTo>
                      <a:pt x="33" y="15"/>
                      <a:pt x="55" y="22"/>
                      <a:pt x="78" y="22"/>
                    </a:cubicBezTo>
                    <a:cubicBezTo>
                      <a:pt x="101" y="22"/>
                      <a:pt x="123" y="15"/>
                      <a:pt x="142" y="2"/>
                    </a:cubicBezTo>
                    <a:cubicBezTo>
                      <a:pt x="146" y="0"/>
                      <a:pt x="151" y="1"/>
                      <a:pt x="153" y="4"/>
                    </a:cubicBezTo>
                    <a:cubicBezTo>
                      <a:pt x="156" y="8"/>
                      <a:pt x="155" y="13"/>
                      <a:pt x="151" y="15"/>
                    </a:cubicBezTo>
                    <a:cubicBezTo>
                      <a:pt x="130" y="30"/>
                      <a:pt x="104" y="38"/>
                      <a:pt x="78" y="38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5" name="Oval 38"/>
              <p:cNvSpPr>
                <a:spLocks noChangeArrowheads="1"/>
              </p:cNvSpPr>
              <p:nvPr/>
            </p:nvSpPr>
            <p:spPr bwMode="auto">
              <a:xfrm>
                <a:off x="5711578" y="2070897"/>
                <a:ext cx="74344" cy="73642"/>
              </a:xfrm>
              <a:prstGeom prst="ellipse">
                <a:avLst/>
              </a:prstGeom>
              <a:solidFill>
                <a:srgbClr val="F75F5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6" name="Oval 39"/>
              <p:cNvSpPr>
                <a:spLocks noChangeArrowheads="1"/>
              </p:cNvSpPr>
              <p:nvPr/>
            </p:nvSpPr>
            <p:spPr bwMode="auto">
              <a:xfrm>
                <a:off x="6630278" y="2070897"/>
                <a:ext cx="74344" cy="73642"/>
              </a:xfrm>
              <a:prstGeom prst="ellipse">
                <a:avLst/>
              </a:prstGeom>
              <a:solidFill>
                <a:srgbClr val="F75F5F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47" name="弧形 146"/>
            <p:cNvSpPr/>
            <p:nvPr/>
          </p:nvSpPr>
          <p:spPr>
            <a:xfrm rot="4691846">
              <a:off x="5650567" y="181239"/>
              <a:ext cx="1104900" cy="7286872"/>
            </a:xfrm>
            <a:prstGeom prst="arc">
              <a:avLst>
                <a:gd name="adj1" fmla="val 18062862"/>
                <a:gd name="adj2" fmla="val 4906743"/>
              </a:avLst>
            </a:prstGeom>
            <a:noFill/>
            <a:ln w="133350" cap="rnd">
              <a:solidFill>
                <a:srgbClr val="FFC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弧形 147"/>
            <p:cNvSpPr/>
            <p:nvPr/>
          </p:nvSpPr>
          <p:spPr>
            <a:xfrm rot="4691846">
              <a:off x="5650567" y="181240"/>
              <a:ext cx="1104900" cy="7286872"/>
            </a:xfrm>
            <a:prstGeom prst="arc">
              <a:avLst>
                <a:gd name="adj1" fmla="val 5071672"/>
                <a:gd name="adj2" fmla="val 5971558"/>
              </a:avLst>
            </a:prstGeom>
            <a:noFill/>
            <a:ln w="133350" cap="rnd">
              <a:solidFill>
                <a:srgbClr val="FFC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弧形 148"/>
            <p:cNvSpPr/>
            <p:nvPr/>
          </p:nvSpPr>
          <p:spPr>
            <a:xfrm rot="4691846">
              <a:off x="5708596" y="181239"/>
              <a:ext cx="1104900" cy="7286872"/>
            </a:xfrm>
            <a:prstGeom prst="arc">
              <a:avLst>
                <a:gd name="adj1" fmla="val 15754040"/>
                <a:gd name="adj2" fmla="val 16999285"/>
              </a:avLst>
            </a:prstGeom>
            <a:noFill/>
            <a:ln w="133350" cap="rnd">
              <a:solidFill>
                <a:srgbClr val="FFC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50" name="组合 149"/>
            <p:cNvGrpSpPr/>
            <p:nvPr/>
          </p:nvGrpSpPr>
          <p:grpSpPr>
            <a:xfrm>
              <a:off x="3459191" y="1017270"/>
              <a:ext cx="346276" cy="346276"/>
              <a:chOff x="701040" y="1352550"/>
              <a:chExt cx="525780" cy="525780"/>
            </a:xfrm>
          </p:grpSpPr>
          <p:cxnSp>
            <p:nvCxnSpPr>
              <p:cNvPr id="151" name="直接连接符 150"/>
              <p:cNvCxnSpPr/>
              <p:nvPr/>
            </p:nvCxnSpPr>
            <p:spPr>
              <a:xfrm>
                <a:off x="701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1082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153" name="直接连接符 152"/>
              <p:cNvCxnSpPr/>
              <p:nvPr/>
            </p:nvCxnSpPr>
            <p:spPr>
              <a:xfrm rot="5400000">
                <a:off x="891540" y="1424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154" name="直接连接符 153"/>
              <p:cNvCxnSpPr/>
              <p:nvPr/>
            </p:nvCxnSpPr>
            <p:spPr>
              <a:xfrm rot="5400000">
                <a:off x="891540" y="1805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</p:grpSp>
        <p:sp>
          <p:nvSpPr>
            <p:cNvPr id="155" name="椭圆 154"/>
            <p:cNvSpPr/>
            <p:nvPr/>
          </p:nvSpPr>
          <p:spPr>
            <a:xfrm>
              <a:off x="3115025" y="3173421"/>
              <a:ext cx="170916" cy="170916"/>
            </a:xfrm>
            <a:prstGeom prst="ellipse">
              <a:avLst/>
            </a:prstGeom>
            <a:noFill/>
            <a:ln w="66675" cap="rnd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8838668" y="2507361"/>
              <a:ext cx="45719" cy="45719"/>
            </a:xfrm>
            <a:prstGeom prst="ellipse">
              <a:avLst/>
            </a:prstGeom>
            <a:noFill/>
            <a:ln w="66675" cap="rnd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57" name="组合 156"/>
            <p:cNvGrpSpPr/>
            <p:nvPr/>
          </p:nvGrpSpPr>
          <p:grpSpPr>
            <a:xfrm>
              <a:off x="9026227" y="2138839"/>
              <a:ext cx="203691" cy="203691"/>
              <a:chOff x="4549716" y="208666"/>
              <a:chExt cx="395468" cy="395468"/>
            </a:xfrm>
          </p:grpSpPr>
          <p:cxnSp>
            <p:nvCxnSpPr>
              <p:cNvPr id="158" name="直接连接符 157"/>
              <p:cNvCxnSpPr/>
              <p:nvPr/>
            </p:nvCxnSpPr>
            <p:spPr>
              <a:xfrm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159" name="直接连接符 158"/>
              <p:cNvCxnSpPr/>
              <p:nvPr/>
            </p:nvCxnSpPr>
            <p:spPr>
              <a:xfrm rot="5400000"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</p:grpSp>
        <p:grpSp>
          <p:nvGrpSpPr>
            <p:cNvPr id="160" name="组合 159"/>
            <p:cNvGrpSpPr/>
            <p:nvPr/>
          </p:nvGrpSpPr>
          <p:grpSpPr>
            <a:xfrm>
              <a:off x="2684629" y="2565686"/>
              <a:ext cx="313971" cy="313618"/>
              <a:chOff x="1446064" y="2109382"/>
              <a:chExt cx="527197" cy="526604"/>
            </a:xfrm>
          </p:grpSpPr>
          <p:cxnSp>
            <p:nvCxnSpPr>
              <p:cNvPr id="161" name="直接连接符 160"/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grpSp>
            <p:nvGrpSpPr>
              <p:cNvPr id="163" name="组合 162"/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170" name="直接连接符 169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  <p:cxnSp>
              <p:nvCxnSpPr>
                <p:cNvPr id="171" name="直接连接符 170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</p:grpSp>
          <p:grpSp>
            <p:nvGrpSpPr>
              <p:cNvPr id="164" name="组合 163"/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168" name="直接连接符 167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</p:grpSp>
          <p:grpSp>
            <p:nvGrpSpPr>
              <p:cNvPr id="165" name="组合 164"/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166" name="直接连接符 165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</p:grpSp>
        </p:grpSp>
        <p:sp>
          <p:nvSpPr>
            <p:cNvPr id="172" name="椭圆 171"/>
            <p:cNvSpPr/>
            <p:nvPr/>
          </p:nvSpPr>
          <p:spPr>
            <a:xfrm>
              <a:off x="3240222" y="1785089"/>
              <a:ext cx="45719" cy="45719"/>
            </a:xfrm>
            <a:prstGeom prst="ellipse">
              <a:avLst/>
            </a:prstGeom>
            <a:noFill/>
            <a:ln w="66675" cap="rnd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" name="椭圆 172"/>
            <p:cNvSpPr/>
            <p:nvPr/>
          </p:nvSpPr>
          <p:spPr>
            <a:xfrm>
              <a:off x="8582135" y="1319677"/>
              <a:ext cx="255343" cy="255343"/>
            </a:xfrm>
            <a:prstGeom prst="ellipse">
              <a:avLst/>
            </a:prstGeom>
            <a:noFill/>
            <a:ln w="66675" cap="rnd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74" name="组合 173"/>
            <p:cNvGrpSpPr/>
            <p:nvPr/>
          </p:nvGrpSpPr>
          <p:grpSpPr>
            <a:xfrm>
              <a:off x="7406119" y="538142"/>
              <a:ext cx="537812" cy="537207"/>
              <a:chOff x="1446064" y="2109382"/>
              <a:chExt cx="527197" cy="526604"/>
            </a:xfrm>
          </p:grpSpPr>
          <p:cxnSp>
            <p:nvCxnSpPr>
              <p:cNvPr id="175" name="直接连接符 174"/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176" name="直接连接符 175"/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grpSp>
            <p:nvGrpSpPr>
              <p:cNvPr id="177" name="组合 176"/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184" name="直接连接符 183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  <p:cxnSp>
              <p:nvCxnSpPr>
                <p:cNvPr id="185" name="直接连接符 184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</p:grpSp>
          <p:grpSp>
            <p:nvGrpSpPr>
              <p:cNvPr id="178" name="组合 177"/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182" name="直接连接符 181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  <p:cxnSp>
              <p:nvCxnSpPr>
                <p:cNvPr id="183" name="直接连接符 182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</p:grpSp>
          <p:grpSp>
            <p:nvGrpSpPr>
              <p:cNvPr id="179" name="组合 178"/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180" name="直接连接符 179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  <p:cxnSp>
              <p:nvCxnSpPr>
                <p:cNvPr id="181" name="直接连接符 180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FFC000"/>
                  </a:solidFill>
                  <a:prstDash val="solid"/>
                  <a:round/>
                </a:ln>
              </p:spPr>
            </p:cxn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utoUpdateAnimBg="0"/>
      <p:bldP spid="63" grpId="0" autoUpdateAnimBg="0"/>
      <p:bldP spid="64" grpId="0" autoUpdateAnimBg="0"/>
      <p:bldP spid="65" grpId="0" autoUpdateAnimBg="0"/>
      <p:bldP spid="25" grpId="0" autoUpdateAnimBg="0"/>
      <p:bldP spid="25" grpId="1" autoUpdateAnimBg="0"/>
      <p:bldP spid="25" grpId="2" autoUpdateAnimBg="0"/>
      <p:bldP spid="26" grpId="0" autoUpdateAnimBg="0"/>
      <p:bldP spid="26" grpId="1" autoUpdateAnimBg="0"/>
      <p:bldP spid="26" grpId="2" autoUpdateAnimBg="0"/>
      <p:bldP spid="27" grpId="0" autoUpdateAnimBg="0"/>
      <p:bldP spid="27" grpId="1" autoUpdateAnimBg="0"/>
      <p:bldP spid="27" grpId="2" autoUpdateAnimBg="0"/>
      <p:bldP spid="28" grpId="0" autoUpdateAnimBg="0"/>
      <p:bldP spid="28" grpId="1" autoUpdateAnimBg="0"/>
      <p:bldP spid="28" grpId="2" autoUpdateAnimBg="0"/>
      <p:bldP spid="29" grpId="0" autoUpdateAnimBg="0"/>
      <p:bldP spid="29" grpId="1" autoUpdateAnimBg="0"/>
      <p:bldP spid="29" grpId="2" autoUpdateAnimBg="0"/>
      <p:bldP spid="30" grpId="0" autoUpdateAnimBg="0"/>
      <p:bldP spid="30" grpId="1" autoUpdateAnimBg="0"/>
      <p:bldP spid="30" grpId="2" autoUpdateAnimBg="0"/>
      <p:bldP spid="31" grpId="0" autoUpdateAnimBg="0"/>
      <p:bldP spid="31" grpId="1" autoUpdateAnimBg="0"/>
      <p:bldP spid="31" grpId="2" autoUpdateAnimBg="0"/>
      <p:bldP spid="32" grpId="0" autoUpdateAnimBg="0"/>
      <p:bldP spid="32" grpId="1" autoUpdateAnimBg="0"/>
      <p:bldP spid="32" grpId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任意多边形 407"/>
          <p:cNvSpPr/>
          <p:nvPr/>
        </p:nvSpPr>
        <p:spPr>
          <a:xfrm rot="10800000">
            <a:off x="5961302" y="-39570"/>
            <a:ext cx="6252555" cy="6937139"/>
          </a:xfrm>
          <a:custGeom>
            <a:avLst/>
            <a:gdLst>
              <a:gd name="connsiteX0" fmla="*/ 3599078 w 6252555"/>
              <a:gd name="connsiteY0" fmla="*/ 1061373 h 6937139"/>
              <a:gd name="connsiteX1" fmla="*/ 3862603 w 6252555"/>
              <a:gd name="connsiteY1" fmla="*/ 796260 h 6937139"/>
              <a:gd name="connsiteX2" fmla="*/ 3599078 w 6252555"/>
              <a:gd name="connsiteY2" fmla="*/ 531148 h 6937139"/>
              <a:gd name="connsiteX3" fmla="*/ 3598739 w 6252555"/>
              <a:gd name="connsiteY3" fmla="*/ 1062621 h 6937139"/>
              <a:gd name="connsiteX4" fmla="*/ 3598739 w 6252555"/>
              <a:gd name="connsiteY4" fmla="*/ 529221 h 6937139"/>
              <a:gd name="connsiteX5" fmla="*/ 3420145 w 6252555"/>
              <a:gd name="connsiteY5" fmla="*/ 529221 h 6937139"/>
              <a:gd name="connsiteX6" fmla="*/ 3420145 w 6252555"/>
              <a:gd name="connsiteY6" fmla="*/ 531422 h 6937139"/>
              <a:gd name="connsiteX7" fmla="*/ 3369638 w 6252555"/>
              <a:gd name="connsiteY7" fmla="*/ 536517 h 6937139"/>
              <a:gd name="connsiteX8" fmla="*/ 3159341 w 6252555"/>
              <a:gd name="connsiteY8" fmla="*/ 796260 h 6937139"/>
              <a:gd name="connsiteX9" fmla="*/ 3369638 w 6252555"/>
              <a:gd name="connsiteY9" fmla="*/ 1056004 h 6937139"/>
              <a:gd name="connsiteX10" fmla="*/ 3420145 w 6252555"/>
              <a:gd name="connsiteY10" fmla="*/ 1061098 h 6937139"/>
              <a:gd name="connsiteX11" fmla="*/ 3420145 w 6252555"/>
              <a:gd name="connsiteY11" fmla="*/ 1062621 h 6937139"/>
              <a:gd name="connsiteX12" fmla="*/ 2212600 w 6252555"/>
              <a:gd name="connsiteY12" fmla="*/ 3216382 h 6937139"/>
              <a:gd name="connsiteX13" fmla="*/ 2476125 w 6252555"/>
              <a:gd name="connsiteY13" fmla="*/ 2951269 h 6937139"/>
              <a:gd name="connsiteX14" fmla="*/ 2212600 w 6252555"/>
              <a:gd name="connsiteY14" fmla="*/ 2686157 h 6937139"/>
              <a:gd name="connsiteX15" fmla="*/ 2212261 w 6252555"/>
              <a:gd name="connsiteY15" fmla="*/ 3217630 h 6937139"/>
              <a:gd name="connsiteX16" fmla="*/ 2212261 w 6252555"/>
              <a:gd name="connsiteY16" fmla="*/ 2684230 h 6937139"/>
              <a:gd name="connsiteX17" fmla="*/ 2033667 w 6252555"/>
              <a:gd name="connsiteY17" fmla="*/ 2684230 h 6937139"/>
              <a:gd name="connsiteX18" fmla="*/ 2033667 w 6252555"/>
              <a:gd name="connsiteY18" fmla="*/ 2686431 h 6937139"/>
              <a:gd name="connsiteX19" fmla="*/ 1983160 w 6252555"/>
              <a:gd name="connsiteY19" fmla="*/ 2691526 h 6937139"/>
              <a:gd name="connsiteX20" fmla="*/ 1772863 w 6252555"/>
              <a:gd name="connsiteY20" fmla="*/ 2951269 h 6937139"/>
              <a:gd name="connsiteX21" fmla="*/ 1983160 w 6252555"/>
              <a:gd name="connsiteY21" fmla="*/ 3211013 h 6937139"/>
              <a:gd name="connsiteX22" fmla="*/ 2033667 w 6252555"/>
              <a:gd name="connsiteY22" fmla="*/ 3216107 h 6937139"/>
              <a:gd name="connsiteX23" fmla="*/ 2033667 w 6252555"/>
              <a:gd name="connsiteY23" fmla="*/ 3217630 h 6937139"/>
              <a:gd name="connsiteX24" fmla="*/ 3642620 w 6252555"/>
              <a:gd name="connsiteY24" fmla="*/ 6446173 h 6937139"/>
              <a:gd name="connsiteX25" fmla="*/ 3906145 w 6252555"/>
              <a:gd name="connsiteY25" fmla="*/ 6181060 h 6937139"/>
              <a:gd name="connsiteX26" fmla="*/ 3642620 w 6252555"/>
              <a:gd name="connsiteY26" fmla="*/ 5915948 h 6937139"/>
              <a:gd name="connsiteX27" fmla="*/ 3642281 w 6252555"/>
              <a:gd name="connsiteY27" fmla="*/ 6447421 h 6937139"/>
              <a:gd name="connsiteX28" fmla="*/ 3642281 w 6252555"/>
              <a:gd name="connsiteY28" fmla="*/ 5914021 h 6937139"/>
              <a:gd name="connsiteX29" fmla="*/ 3463687 w 6252555"/>
              <a:gd name="connsiteY29" fmla="*/ 5914021 h 6937139"/>
              <a:gd name="connsiteX30" fmla="*/ 3463687 w 6252555"/>
              <a:gd name="connsiteY30" fmla="*/ 5916222 h 6937139"/>
              <a:gd name="connsiteX31" fmla="*/ 3413180 w 6252555"/>
              <a:gd name="connsiteY31" fmla="*/ 5921317 h 6937139"/>
              <a:gd name="connsiteX32" fmla="*/ 3202883 w 6252555"/>
              <a:gd name="connsiteY32" fmla="*/ 6181060 h 6937139"/>
              <a:gd name="connsiteX33" fmla="*/ 3413180 w 6252555"/>
              <a:gd name="connsiteY33" fmla="*/ 6440804 h 6937139"/>
              <a:gd name="connsiteX34" fmla="*/ 3463687 w 6252555"/>
              <a:gd name="connsiteY34" fmla="*/ 6445898 h 6937139"/>
              <a:gd name="connsiteX35" fmla="*/ 3463687 w 6252555"/>
              <a:gd name="connsiteY35" fmla="*/ 6447421 h 6937139"/>
              <a:gd name="connsiteX36" fmla="*/ 2216268 w 6252555"/>
              <a:gd name="connsiteY36" fmla="*/ 6937139 h 6937139"/>
              <a:gd name="connsiteX37" fmla="*/ 0 w 6252555"/>
              <a:gd name="connsiteY37" fmla="*/ 6937139 h 6937139"/>
              <a:gd name="connsiteX38" fmla="*/ 0 w 6252555"/>
              <a:gd name="connsiteY38" fmla="*/ 0 h 6937139"/>
              <a:gd name="connsiteX39" fmla="*/ 3114545 w 6252555"/>
              <a:gd name="connsiteY39" fmla="*/ 0 h 6937139"/>
              <a:gd name="connsiteX40" fmla="*/ 3459948 w 6252555"/>
              <a:gd name="connsiteY40" fmla="*/ 0 h 6937139"/>
              <a:gd name="connsiteX41" fmla="*/ 5125673 w 6252555"/>
              <a:gd name="connsiteY41" fmla="*/ 0 h 6937139"/>
              <a:gd name="connsiteX42" fmla="*/ 5125673 w 6252555"/>
              <a:gd name="connsiteY42" fmla="*/ 22997 h 6937139"/>
              <a:gd name="connsiteX43" fmla="*/ 5130161 w 6252555"/>
              <a:gd name="connsiteY43" fmla="*/ 23501 h 6937139"/>
              <a:gd name="connsiteX44" fmla="*/ 5166185 w 6252555"/>
              <a:gd name="connsiteY44" fmla="*/ 35988 h 6937139"/>
              <a:gd name="connsiteX45" fmla="*/ 5203410 w 6252555"/>
              <a:gd name="connsiteY45" fmla="*/ 64013 h 6937139"/>
              <a:gd name="connsiteX46" fmla="*/ 5225952 w 6252555"/>
              <a:gd name="connsiteY46" fmla="*/ 64013 h 6937139"/>
              <a:gd name="connsiteX47" fmla="*/ 5225952 w 6252555"/>
              <a:gd name="connsiteY47" fmla="*/ 80985 h 6937139"/>
              <a:gd name="connsiteX48" fmla="*/ 5227187 w 6252555"/>
              <a:gd name="connsiteY48" fmla="*/ 81915 h 6937139"/>
              <a:gd name="connsiteX49" fmla="*/ 5283396 w 6252555"/>
              <a:gd name="connsiteY49" fmla="*/ 233450 h 6937139"/>
              <a:gd name="connsiteX50" fmla="*/ 5227187 w 6252555"/>
              <a:gd name="connsiteY50" fmla="*/ 384984 h 6937139"/>
              <a:gd name="connsiteX51" fmla="*/ 5225952 w 6252555"/>
              <a:gd name="connsiteY51" fmla="*/ 385914 h 6937139"/>
              <a:gd name="connsiteX52" fmla="*/ 5225952 w 6252555"/>
              <a:gd name="connsiteY52" fmla="*/ 455640 h 6937139"/>
              <a:gd name="connsiteX53" fmla="*/ 5173660 w 6252555"/>
              <a:gd name="connsiteY53" fmla="*/ 465792 h 6937139"/>
              <a:gd name="connsiteX54" fmla="*/ 5121320 w 6252555"/>
              <a:gd name="connsiteY54" fmla="*/ 499723 h 6937139"/>
              <a:gd name="connsiteX55" fmla="*/ 5114568 w 6252555"/>
              <a:gd name="connsiteY55" fmla="*/ 509353 h 6937139"/>
              <a:gd name="connsiteX56" fmla="*/ 4194658 w 6252555"/>
              <a:gd name="connsiteY56" fmla="*/ 509353 h 6937139"/>
              <a:gd name="connsiteX57" fmla="*/ 4193605 w 6252555"/>
              <a:gd name="connsiteY57" fmla="*/ 515175 h 6937139"/>
              <a:gd name="connsiteX58" fmla="*/ 4173036 w 6252555"/>
              <a:gd name="connsiteY58" fmla="*/ 549244 h 6937139"/>
              <a:gd name="connsiteX59" fmla="*/ 4173036 w 6252555"/>
              <a:gd name="connsiteY59" fmla="*/ 649449 h 6937139"/>
              <a:gd name="connsiteX60" fmla="*/ 4144965 w 6252555"/>
              <a:gd name="connsiteY60" fmla="*/ 667647 h 6937139"/>
              <a:gd name="connsiteX61" fmla="*/ 4096737 w 6252555"/>
              <a:gd name="connsiteY61" fmla="*/ 779601 h 6937139"/>
              <a:gd name="connsiteX62" fmla="*/ 4144965 w 6252555"/>
              <a:gd name="connsiteY62" fmla="*/ 891555 h 6937139"/>
              <a:gd name="connsiteX63" fmla="*/ 4173036 w 6252555"/>
              <a:gd name="connsiteY63" fmla="*/ 909753 h 6937139"/>
              <a:gd name="connsiteX64" fmla="*/ 4173036 w 6252555"/>
              <a:gd name="connsiteY64" fmla="*/ 983996 h 6937139"/>
              <a:gd name="connsiteX65" fmla="*/ 4219646 w 6252555"/>
              <a:gd name="connsiteY65" fmla="*/ 1019088 h 6937139"/>
              <a:gd name="connsiteX66" fmla="*/ 4234786 w 6252555"/>
              <a:gd name="connsiteY66" fmla="*/ 1044165 h 6937139"/>
              <a:gd name="connsiteX67" fmla="*/ 4825453 w 6252555"/>
              <a:gd name="connsiteY67" fmla="*/ 1044165 h 6937139"/>
              <a:gd name="connsiteX68" fmla="*/ 4816618 w 6252555"/>
              <a:gd name="connsiteY68" fmla="*/ 1056765 h 6937139"/>
              <a:gd name="connsiteX69" fmla="*/ 4809248 w 6252555"/>
              <a:gd name="connsiteY69" fmla="*/ 1091868 h 6937139"/>
              <a:gd name="connsiteX70" fmla="*/ 4842927 w 6252555"/>
              <a:gd name="connsiteY70" fmla="*/ 1101562 h 6937139"/>
              <a:gd name="connsiteX71" fmla="*/ 4955270 w 6252555"/>
              <a:gd name="connsiteY71" fmla="*/ 1205735 h 6937139"/>
              <a:gd name="connsiteX72" fmla="*/ 4957998 w 6252555"/>
              <a:gd name="connsiteY72" fmla="*/ 1218266 h 6937139"/>
              <a:gd name="connsiteX73" fmla="*/ 4969768 w 6252555"/>
              <a:gd name="connsiteY73" fmla="*/ 1215982 h 6937139"/>
              <a:gd name="connsiteX74" fmla="*/ 4991650 w 6252555"/>
              <a:gd name="connsiteY74" fmla="*/ 1253588 h 6937139"/>
              <a:gd name="connsiteX75" fmla="*/ 5003527 w 6252555"/>
              <a:gd name="connsiteY75" fmla="*/ 1321753 h 6937139"/>
              <a:gd name="connsiteX76" fmla="*/ 4959262 w 6252555"/>
              <a:gd name="connsiteY76" fmla="*/ 1445582 h 6937139"/>
              <a:gd name="connsiteX77" fmla="*/ 4941831 w 6252555"/>
              <a:gd name="connsiteY77" fmla="*/ 1459200 h 6937139"/>
              <a:gd name="connsiteX78" fmla="*/ 4941831 w 6252555"/>
              <a:gd name="connsiteY78" fmla="*/ 1508991 h 6937139"/>
              <a:gd name="connsiteX79" fmla="*/ 4930981 w 6252555"/>
              <a:gd name="connsiteY79" fmla="*/ 1511098 h 6937139"/>
              <a:gd name="connsiteX80" fmla="*/ 4864596 w 6252555"/>
              <a:gd name="connsiteY80" fmla="*/ 1574929 h 6937139"/>
              <a:gd name="connsiteX81" fmla="*/ 4863745 w 6252555"/>
              <a:gd name="connsiteY81" fmla="*/ 1578981 h 6937139"/>
              <a:gd name="connsiteX82" fmla="*/ 3593492 w 6252555"/>
              <a:gd name="connsiteY82" fmla="*/ 1578981 h 6937139"/>
              <a:gd name="connsiteX83" fmla="*/ 3586334 w 6252555"/>
              <a:gd name="connsiteY83" fmla="*/ 1590837 h 6937139"/>
              <a:gd name="connsiteX84" fmla="*/ 3489308 w 6252555"/>
              <a:gd name="connsiteY84" fmla="*/ 1649251 h 6937139"/>
              <a:gd name="connsiteX85" fmla="*/ 3459948 w 6252555"/>
              <a:gd name="connsiteY85" fmla="*/ 1652555 h 6937139"/>
              <a:gd name="connsiteX86" fmla="*/ 3459948 w 6252555"/>
              <a:gd name="connsiteY86" fmla="*/ 1727820 h 6937139"/>
              <a:gd name="connsiteX87" fmla="*/ 3449669 w 6252555"/>
              <a:gd name="connsiteY87" fmla="*/ 1729424 h 6937139"/>
              <a:gd name="connsiteX88" fmla="*/ 3337386 w 6252555"/>
              <a:gd name="connsiteY88" fmla="*/ 1860322 h 6937139"/>
              <a:gd name="connsiteX89" fmla="*/ 3449669 w 6252555"/>
              <a:gd name="connsiteY89" fmla="*/ 1991221 h 6937139"/>
              <a:gd name="connsiteX90" fmla="*/ 3459948 w 6252555"/>
              <a:gd name="connsiteY90" fmla="*/ 1992824 h 6937139"/>
              <a:gd name="connsiteX91" fmla="*/ 3459948 w 6252555"/>
              <a:gd name="connsiteY91" fmla="*/ 2022486 h 6937139"/>
              <a:gd name="connsiteX92" fmla="*/ 3489308 w 6252555"/>
              <a:gd name="connsiteY92" fmla="*/ 2025791 h 6937139"/>
              <a:gd name="connsiteX93" fmla="*/ 3604418 w 6252555"/>
              <a:gd name="connsiteY93" fmla="*/ 2107518 h 6937139"/>
              <a:gd name="connsiteX94" fmla="*/ 3618544 w 6252555"/>
              <a:gd name="connsiteY94" fmla="*/ 2134983 h 6937139"/>
              <a:gd name="connsiteX95" fmla="*/ 6063842 w 6252555"/>
              <a:gd name="connsiteY95" fmla="*/ 2134983 h 6937139"/>
              <a:gd name="connsiteX96" fmla="*/ 6063842 w 6252555"/>
              <a:gd name="connsiteY96" fmla="*/ 2168930 h 6937139"/>
              <a:gd name="connsiteX97" fmla="*/ 6099319 w 6252555"/>
              <a:gd name="connsiteY97" fmla="*/ 2172924 h 6937139"/>
              <a:gd name="connsiteX98" fmla="*/ 6116410 w 6252555"/>
              <a:gd name="connsiteY98" fmla="*/ 2178847 h 6937139"/>
              <a:gd name="connsiteX99" fmla="*/ 6212020 w 6252555"/>
              <a:gd name="connsiteY99" fmla="*/ 2178847 h 6937139"/>
              <a:gd name="connsiteX100" fmla="*/ 6212020 w 6252555"/>
              <a:gd name="connsiteY100" fmla="*/ 2257298 h 6937139"/>
              <a:gd name="connsiteX101" fmla="*/ 6237474 w 6252555"/>
              <a:gd name="connsiteY101" fmla="*/ 2299454 h 6937139"/>
              <a:gd name="connsiteX102" fmla="*/ 6252555 w 6252555"/>
              <a:gd name="connsiteY102" fmla="*/ 2382874 h 6937139"/>
              <a:gd name="connsiteX103" fmla="*/ 6237474 w 6252555"/>
              <a:gd name="connsiteY103" fmla="*/ 2466289 h 6937139"/>
              <a:gd name="connsiteX104" fmla="*/ 6216913 w 6252555"/>
              <a:gd name="connsiteY104" fmla="*/ 2500342 h 6937139"/>
              <a:gd name="connsiteX105" fmla="*/ 6212020 w 6252555"/>
              <a:gd name="connsiteY105" fmla="*/ 2522815 h 6937139"/>
              <a:gd name="connsiteX106" fmla="*/ 6212020 w 6252555"/>
              <a:gd name="connsiteY106" fmla="*/ 2550141 h 6937139"/>
              <a:gd name="connsiteX107" fmla="*/ 6205843 w 6252555"/>
              <a:gd name="connsiteY107" fmla="*/ 2548941 h 6937139"/>
              <a:gd name="connsiteX108" fmla="*/ 6161298 w 6252555"/>
              <a:gd name="connsiteY108" fmla="*/ 2610205 h 6937139"/>
              <a:gd name="connsiteX109" fmla="*/ 6054570 w 6252555"/>
              <a:gd name="connsiteY109" fmla="*/ 2663562 h 6937139"/>
              <a:gd name="connsiteX110" fmla="*/ 6049715 w 6252555"/>
              <a:gd name="connsiteY110" fmla="*/ 2664016 h 6937139"/>
              <a:gd name="connsiteX111" fmla="*/ 6053500 w 6252555"/>
              <a:gd name="connsiteY111" fmla="*/ 2682038 h 6937139"/>
              <a:gd name="connsiteX112" fmla="*/ 3996895 w 6252555"/>
              <a:gd name="connsiteY112" fmla="*/ 2682038 h 6937139"/>
              <a:gd name="connsiteX113" fmla="*/ 3970159 w 6252555"/>
              <a:gd name="connsiteY113" fmla="*/ 2726319 h 6937139"/>
              <a:gd name="connsiteX114" fmla="*/ 3939054 w 6252555"/>
              <a:gd name="connsiteY114" fmla="*/ 2749738 h 6937139"/>
              <a:gd name="connsiteX115" fmla="*/ 3939054 w 6252555"/>
              <a:gd name="connsiteY115" fmla="*/ 2805338 h 6937139"/>
              <a:gd name="connsiteX116" fmla="*/ 3933034 w 6252555"/>
              <a:gd name="connsiteY116" fmla="*/ 2806506 h 6937139"/>
              <a:gd name="connsiteX117" fmla="*/ 3856846 w 6252555"/>
              <a:gd name="connsiteY117" fmla="*/ 2917026 h 6937139"/>
              <a:gd name="connsiteX118" fmla="*/ 3933034 w 6252555"/>
              <a:gd name="connsiteY118" fmla="*/ 3027546 h 6937139"/>
              <a:gd name="connsiteX119" fmla="*/ 3939054 w 6252555"/>
              <a:gd name="connsiteY119" fmla="*/ 3028716 h 6937139"/>
              <a:gd name="connsiteX120" fmla="*/ 3939054 w 6252555"/>
              <a:gd name="connsiteY120" fmla="*/ 3132485 h 6937139"/>
              <a:gd name="connsiteX121" fmla="*/ 3963310 w 6252555"/>
              <a:gd name="connsiteY121" fmla="*/ 3172658 h 6937139"/>
              <a:gd name="connsiteX122" fmla="*/ 3965257 w 6252555"/>
              <a:gd name="connsiteY122" fmla="*/ 3183428 h 6937139"/>
              <a:gd name="connsiteX123" fmla="*/ 5331049 w 6252555"/>
              <a:gd name="connsiteY123" fmla="*/ 3183428 h 6937139"/>
              <a:gd name="connsiteX124" fmla="*/ 5325185 w 6252555"/>
              <a:gd name="connsiteY124" fmla="*/ 3191792 h 6937139"/>
              <a:gd name="connsiteX125" fmla="*/ 5315382 w 6252555"/>
              <a:gd name="connsiteY125" fmla="*/ 3238480 h 6937139"/>
              <a:gd name="connsiteX126" fmla="*/ 5317216 w 6252555"/>
              <a:gd name="connsiteY126" fmla="*/ 3247215 h 6937139"/>
              <a:gd name="connsiteX127" fmla="*/ 5317626 w 6252555"/>
              <a:gd name="connsiteY127" fmla="*/ 3247253 h 6937139"/>
              <a:gd name="connsiteX128" fmla="*/ 5424354 w 6252555"/>
              <a:gd name="connsiteY128" fmla="*/ 3300610 h 6937139"/>
              <a:gd name="connsiteX129" fmla="*/ 5463142 w 6252555"/>
              <a:gd name="connsiteY129" fmla="*/ 3353959 h 6937139"/>
              <a:gd name="connsiteX130" fmla="*/ 5482186 w 6252555"/>
              <a:gd name="connsiteY130" fmla="*/ 3350261 h 6937139"/>
              <a:gd name="connsiteX131" fmla="*/ 5508206 w 6252555"/>
              <a:gd name="connsiteY131" fmla="*/ 3393355 h 6937139"/>
              <a:gd name="connsiteX132" fmla="*/ 5523287 w 6252555"/>
              <a:gd name="connsiteY132" fmla="*/ 3476770 h 6937139"/>
              <a:gd name="connsiteX133" fmla="*/ 5508206 w 6252555"/>
              <a:gd name="connsiteY133" fmla="*/ 3560186 h 6937139"/>
              <a:gd name="connsiteX134" fmla="*/ 5476648 w 6252555"/>
              <a:gd name="connsiteY134" fmla="*/ 3612454 h 6937139"/>
              <a:gd name="connsiteX135" fmla="*/ 5476648 w 6252555"/>
              <a:gd name="connsiteY135" fmla="*/ 3614210 h 6937139"/>
              <a:gd name="connsiteX136" fmla="*/ 5468912 w 6252555"/>
              <a:gd name="connsiteY136" fmla="*/ 3612708 h 6937139"/>
              <a:gd name="connsiteX137" fmla="*/ 5437541 w 6252555"/>
              <a:gd name="connsiteY137" fmla="*/ 3618797 h 6937139"/>
              <a:gd name="connsiteX138" fmla="*/ 5419236 w 6252555"/>
              <a:gd name="connsiteY138" fmla="*/ 3643973 h 6937139"/>
              <a:gd name="connsiteX139" fmla="*/ 5355457 w 6252555"/>
              <a:gd name="connsiteY139" fmla="*/ 3683846 h 6937139"/>
              <a:gd name="connsiteX140" fmla="*/ 5353972 w 6252555"/>
              <a:gd name="connsiteY140" fmla="*/ 3685965 h 6937139"/>
              <a:gd name="connsiteX141" fmla="*/ 5344169 w 6252555"/>
              <a:gd name="connsiteY141" fmla="*/ 3732654 h 6937139"/>
              <a:gd name="connsiteX142" fmla="*/ 5348161 w 6252555"/>
              <a:gd name="connsiteY142" fmla="*/ 3751667 h 6937139"/>
              <a:gd name="connsiteX143" fmla="*/ 3459948 w 6252555"/>
              <a:gd name="connsiteY143" fmla="*/ 3751667 h 6937139"/>
              <a:gd name="connsiteX144" fmla="*/ 3459948 w 6252555"/>
              <a:gd name="connsiteY144" fmla="*/ 3880946 h 6937139"/>
              <a:gd name="connsiteX145" fmla="*/ 3442609 w 6252555"/>
              <a:gd name="connsiteY145" fmla="*/ 3892187 h 6937139"/>
              <a:gd name="connsiteX146" fmla="*/ 3391458 w 6252555"/>
              <a:gd name="connsiteY146" fmla="*/ 4010927 h 6937139"/>
              <a:gd name="connsiteX147" fmla="*/ 3442609 w 6252555"/>
              <a:gd name="connsiteY147" fmla="*/ 4129667 h 6937139"/>
              <a:gd name="connsiteX148" fmla="*/ 3459948 w 6252555"/>
              <a:gd name="connsiteY148" fmla="*/ 4140907 h 6937139"/>
              <a:gd name="connsiteX149" fmla="*/ 3459948 w 6252555"/>
              <a:gd name="connsiteY149" fmla="*/ 4223243 h 6937139"/>
              <a:gd name="connsiteX150" fmla="*/ 3477354 w 6252555"/>
              <a:gd name="connsiteY150" fmla="*/ 4229277 h 6937139"/>
              <a:gd name="connsiteX151" fmla="*/ 3538356 w 6252555"/>
              <a:gd name="connsiteY151" fmla="*/ 4275203 h 6937139"/>
              <a:gd name="connsiteX152" fmla="*/ 3564258 w 6252555"/>
              <a:gd name="connsiteY152" fmla="*/ 4318105 h 6937139"/>
              <a:gd name="connsiteX153" fmla="*/ 4763560 w 6252555"/>
              <a:gd name="connsiteY153" fmla="*/ 4318105 h 6937139"/>
              <a:gd name="connsiteX154" fmla="*/ 4763560 w 6252555"/>
              <a:gd name="connsiteY154" fmla="*/ 4711654 h 6937139"/>
              <a:gd name="connsiteX155" fmla="*/ 4721564 w 6252555"/>
              <a:gd name="connsiteY155" fmla="*/ 4719806 h 6937139"/>
              <a:gd name="connsiteX156" fmla="*/ 4628625 w 6252555"/>
              <a:gd name="connsiteY156" fmla="*/ 4809170 h 6937139"/>
              <a:gd name="connsiteX157" fmla="*/ 4626079 w 6252555"/>
              <a:gd name="connsiteY157" fmla="*/ 4821296 h 6937139"/>
              <a:gd name="connsiteX158" fmla="*/ 3521450 w 6252555"/>
              <a:gd name="connsiteY158" fmla="*/ 4821296 h 6937139"/>
              <a:gd name="connsiteX159" fmla="*/ 3477354 w 6252555"/>
              <a:gd name="connsiteY159" fmla="*/ 4854494 h 6937139"/>
              <a:gd name="connsiteX160" fmla="*/ 3459948 w 6252555"/>
              <a:gd name="connsiteY160" fmla="*/ 4860529 h 6937139"/>
              <a:gd name="connsiteX161" fmla="*/ 3459948 w 6252555"/>
              <a:gd name="connsiteY161" fmla="*/ 4954234 h 6937139"/>
              <a:gd name="connsiteX162" fmla="*/ 3433014 w 6252555"/>
              <a:gd name="connsiteY162" fmla="*/ 4971696 h 6937139"/>
              <a:gd name="connsiteX163" fmla="*/ 3381862 w 6252555"/>
              <a:gd name="connsiteY163" fmla="*/ 5090436 h 6937139"/>
              <a:gd name="connsiteX164" fmla="*/ 3433014 w 6252555"/>
              <a:gd name="connsiteY164" fmla="*/ 5209176 h 6937139"/>
              <a:gd name="connsiteX165" fmla="*/ 3459948 w 6252555"/>
              <a:gd name="connsiteY165" fmla="*/ 5226637 h 6937139"/>
              <a:gd name="connsiteX166" fmla="*/ 3459948 w 6252555"/>
              <a:gd name="connsiteY166" fmla="*/ 5283768 h 6937139"/>
              <a:gd name="connsiteX167" fmla="*/ 3509569 w 6252555"/>
              <a:gd name="connsiteY167" fmla="*/ 5321127 h 6937139"/>
              <a:gd name="connsiteX168" fmla="*/ 3531932 w 6252555"/>
              <a:gd name="connsiteY168" fmla="*/ 5358166 h 6937139"/>
              <a:gd name="connsiteX169" fmla="*/ 5840704 w 6252555"/>
              <a:gd name="connsiteY169" fmla="*/ 5358166 h 6937139"/>
              <a:gd name="connsiteX170" fmla="*/ 5860708 w 6252555"/>
              <a:gd name="connsiteY170" fmla="*/ 5386695 h 6937139"/>
              <a:gd name="connsiteX171" fmla="*/ 5916218 w 6252555"/>
              <a:gd name="connsiteY171" fmla="*/ 5422683 h 6937139"/>
              <a:gd name="connsiteX172" fmla="*/ 5927898 w 6252555"/>
              <a:gd name="connsiteY172" fmla="*/ 5424951 h 6937139"/>
              <a:gd name="connsiteX173" fmla="*/ 5927898 w 6252555"/>
              <a:gd name="connsiteY173" fmla="*/ 5492227 h 6937139"/>
              <a:gd name="connsiteX174" fmla="*/ 5946356 w 6252555"/>
              <a:gd name="connsiteY174" fmla="*/ 5503766 h 6937139"/>
              <a:gd name="connsiteX175" fmla="*/ 6008187 w 6252555"/>
              <a:gd name="connsiteY175" fmla="*/ 5642183 h 6937139"/>
              <a:gd name="connsiteX176" fmla="*/ 5946356 w 6252555"/>
              <a:gd name="connsiteY176" fmla="*/ 5780600 h 6937139"/>
              <a:gd name="connsiteX177" fmla="*/ 5927898 w 6252555"/>
              <a:gd name="connsiteY177" fmla="*/ 5792140 h 6937139"/>
              <a:gd name="connsiteX178" fmla="*/ 5927898 w 6252555"/>
              <a:gd name="connsiteY178" fmla="*/ 5843800 h 6937139"/>
              <a:gd name="connsiteX179" fmla="*/ 5902634 w 6252555"/>
              <a:gd name="connsiteY179" fmla="*/ 5838895 h 6937139"/>
              <a:gd name="connsiteX180" fmla="*/ 5779145 w 6252555"/>
              <a:gd name="connsiteY180" fmla="*/ 5888079 h 6937139"/>
              <a:gd name="connsiteX181" fmla="*/ 5745898 w 6252555"/>
              <a:gd name="connsiteY181" fmla="*/ 5935495 h 6937139"/>
              <a:gd name="connsiteX182" fmla="*/ 4518907 w 6252555"/>
              <a:gd name="connsiteY182" fmla="*/ 5935495 h 6937139"/>
              <a:gd name="connsiteX183" fmla="*/ 4517710 w 6252555"/>
              <a:gd name="connsiteY183" fmla="*/ 5940996 h 6937139"/>
              <a:gd name="connsiteX184" fmla="*/ 4472468 w 6252555"/>
              <a:gd name="connsiteY184" fmla="*/ 6003218 h 6937139"/>
              <a:gd name="connsiteX185" fmla="*/ 4418159 w 6252555"/>
              <a:gd name="connsiteY185" fmla="*/ 6037171 h 6937139"/>
              <a:gd name="connsiteX186" fmla="*/ 4418159 w 6252555"/>
              <a:gd name="connsiteY186" fmla="*/ 6332141 h 6937139"/>
              <a:gd name="connsiteX187" fmla="*/ 4472468 w 6252555"/>
              <a:gd name="connsiteY187" fmla="*/ 6366093 h 6937139"/>
              <a:gd name="connsiteX188" fmla="*/ 4517710 w 6252555"/>
              <a:gd name="connsiteY188" fmla="*/ 6428315 h 6937139"/>
              <a:gd name="connsiteX189" fmla="*/ 4520788 w 6252555"/>
              <a:gd name="connsiteY189" fmla="*/ 6442457 h 6937139"/>
              <a:gd name="connsiteX190" fmla="*/ 5459936 w 6252555"/>
              <a:gd name="connsiteY190" fmla="*/ 6442457 h 6937139"/>
              <a:gd name="connsiteX191" fmla="*/ 5459936 w 6252555"/>
              <a:gd name="connsiteY191" fmla="*/ 6534777 h 6937139"/>
              <a:gd name="connsiteX192" fmla="*/ 5474318 w 6252555"/>
              <a:gd name="connsiteY192" fmla="*/ 6545780 h 6937139"/>
              <a:gd name="connsiteX193" fmla="*/ 5545039 w 6252555"/>
              <a:gd name="connsiteY193" fmla="*/ 6704099 h 6937139"/>
              <a:gd name="connsiteX194" fmla="*/ 5474318 w 6252555"/>
              <a:gd name="connsiteY194" fmla="*/ 6862420 h 6937139"/>
              <a:gd name="connsiteX195" fmla="*/ 5459936 w 6252555"/>
              <a:gd name="connsiteY195" fmla="*/ 6873423 h 6937139"/>
              <a:gd name="connsiteX196" fmla="*/ 5459936 w 6252555"/>
              <a:gd name="connsiteY196" fmla="*/ 6923276 h 6937139"/>
              <a:gd name="connsiteX197" fmla="*/ 5352844 w 6252555"/>
              <a:gd name="connsiteY197" fmla="*/ 6923276 h 6937139"/>
              <a:gd name="connsiteX198" fmla="*/ 5352242 w 6252555"/>
              <a:gd name="connsiteY198" fmla="*/ 6923449 h 6937139"/>
              <a:gd name="connsiteX199" fmla="*/ 5303580 w 6252555"/>
              <a:gd name="connsiteY199" fmla="*/ 6927997 h 6937139"/>
              <a:gd name="connsiteX200" fmla="*/ 5254918 w 6252555"/>
              <a:gd name="connsiteY200" fmla="*/ 6923449 h 6937139"/>
              <a:gd name="connsiteX201" fmla="*/ 5254316 w 6252555"/>
              <a:gd name="connsiteY201" fmla="*/ 6923276 h 6937139"/>
              <a:gd name="connsiteX202" fmla="*/ 3459948 w 6252555"/>
              <a:gd name="connsiteY202" fmla="*/ 6923276 h 6937139"/>
              <a:gd name="connsiteX203" fmla="*/ 3459948 w 6252555"/>
              <a:gd name="connsiteY203" fmla="*/ 6927135 h 6937139"/>
              <a:gd name="connsiteX204" fmla="*/ 2216268 w 6252555"/>
              <a:gd name="connsiteY204" fmla="*/ 6927135 h 693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6252555" h="6937139">
                <a:moveTo>
                  <a:pt x="3599078" y="1061373"/>
                </a:moveTo>
                <a:cubicBezTo>
                  <a:pt x="3745031" y="1061373"/>
                  <a:pt x="3862603" y="943092"/>
                  <a:pt x="3862603" y="796260"/>
                </a:cubicBezTo>
                <a:cubicBezTo>
                  <a:pt x="3862603" y="649429"/>
                  <a:pt x="3745031" y="531148"/>
                  <a:pt x="3599078" y="531148"/>
                </a:cubicBezTo>
                <a:close/>
                <a:moveTo>
                  <a:pt x="3598739" y="1062621"/>
                </a:moveTo>
                <a:lnTo>
                  <a:pt x="3598739" y="529221"/>
                </a:lnTo>
                <a:lnTo>
                  <a:pt x="3420145" y="529221"/>
                </a:lnTo>
                <a:lnTo>
                  <a:pt x="3420145" y="531422"/>
                </a:lnTo>
                <a:lnTo>
                  <a:pt x="3369638" y="536517"/>
                </a:lnTo>
                <a:cubicBezTo>
                  <a:pt x="3249357" y="561164"/>
                  <a:pt x="3159341" y="667783"/>
                  <a:pt x="3159341" y="796260"/>
                </a:cubicBezTo>
                <a:cubicBezTo>
                  <a:pt x="3159341" y="924738"/>
                  <a:pt x="3249357" y="1031357"/>
                  <a:pt x="3369638" y="1056004"/>
                </a:cubicBezTo>
                <a:lnTo>
                  <a:pt x="3420145" y="1061098"/>
                </a:lnTo>
                <a:lnTo>
                  <a:pt x="3420145" y="1062621"/>
                </a:lnTo>
                <a:close/>
                <a:moveTo>
                  <a:pt x="2212600" y="3216382"/>
                </a:moveTo>
                <a:cubicBezTo>
                  <a:pt x="2358553" y="3216382"/>
                  <a:pt x="2476125" y="3098101"/>
                  <a:pt x="2476125" y="2951269"/>
                </a:cubicBezTo>
                <a:cubicBezTo>
                  <a:pt x="2476125" y="2804438"/>
                  <a:pt x="2358553" y="2686157"/>
                  <a:pt x="2212600" y="2686157"/>
                </a:cubicBezTo>
                <a:close/>
                <a:moveTo>
                  <a:pt x="2212261" y="3217630"/>
                </a:moveTo>
                <a:lnTo>
                  <a:pt x="2212261" y="2684230"/>
                </a:lnTo>
                <a:lnTo>
                  <a:pt x="2033667" y="2684230"/>
                </a:lnTo>
                <a:lnTo>
                  <a:pt x="2033667" y="2686431"/>
                </a:lnTo>
                <a:lnTo>
                  <a:pt x="1983160" y="2691526"/>
                </a:lnTo>
                <a:cubicBezTo>
                  <a:pt x="1862879" y="2716173"/>
                  <a:pt x="1772863" y="2822792"/>
                  <a:pt x="1772863" y="2951269"/>
                </a:cubicBezTo>
                <a:cubicBezTo>
                  <a:pt x="1772863" y="3079747"/>
                  <a:pt x="1862879" y="3186366"/>
                  <a:pt x="1983160" y="3211013"/>
                </a:cubicBezTo>
                <a:lnTo>
                  <a:pt x="2033667" y="3216107"/>
                </a:lnTo>
                <a:lnTo>
                  <a:pt x="2033667" y="3217630"/>
                </a:lnTo>
                <a:close/>
                <a:moveTo>
                  <a:pt x="3642620" y="6446173"/>
                </a:moveTo>
                <a:cubicBezTo>
                  <a:pt x="3788573" y="6446173"/>
                  <a:pt x="3906145" y="6327892"/>
                  <a:pt x="3906145" y="6181060"/>
                </a:cubicBezTo>
                <a:cubicBezTo>
                  <a:pt x="3906145" y="6034229"/>
                  <a:pt x="3788573" y="5915948"/>
                  <a:pt x="3642620" y="5915948"/>
                </a:cubicBezTo>
                <a:close/>
                <a:moveTo>
                  <a:pt x="3642281" y="6447421"/>
                </a:moveTo>
                <a:lnTo>
                  <a:pt x="3642281" y="5914021"/>
                </a:lnTo>
                <a:lnTo>
                  <a:pt x="3463687" y="5914021"/>
                </a:lnTo>
                <a:lnTo>
                  <a:pt x="3463687" y="5916222"/>
                </a:lnTo>
                <a:lnTo>
                  <a:pt x="3413180" y="5921317"/>
                </a:lnTo>
                <a:cubicBezTo>
                  <a:pt x="3292899" y="5945964"/>
                  <a:pt x="3202883" y="6052583"/>
                  <a:pt x="3202883" y="6181060"/>
                </a:cubicBezTo>
                <a:cubicBezTo>
                  <a:pt x="3202883" y="6309538"/>
                  <a:pt x="3292899" y="6416157"/>
                  <a:pt x="3413180" y="6440804"/>
                </a:cubicBezTo>
                <a:lnTo>
                  <a:pt x="3463687" y="6445898"/>
                </a:lnTo>
                <a:lnTo>
                  <a:pt x="3463687" y="6447421"/>
                </a:lnTo>
                <a:close/>
                <a:moveTo>
                  <a:pt x="2216268" y="6937139"/>
                </a:moveTo>
                <a:lnTo>
                  <a:pt x="0" y="6937139"/>
                </a:lnTo>
                <a:lnTo>
                  <a:pt x="0" y="0"/>
                </a:lnTo>
                <a:lnTo>
                  <a:pt x="3114545" y="0"/>
                </a:lnTo>
                <a:lnTo>
                  <a:pt x="3459948" y="0"/>
                </a:lnTo>
                <a:lnTo>
                  <a:pt x="5125673" y="0"/>
                </a:lnTo>
                <a:lnTo>
                  <a:pt x="5125673" y="22997"/>
                </a:lnTo>
                <a:lnTo>
                  <a:pt x="5130161" y="23501"/>
                </a:lnTo>
                <a:cubicBezTo>
                  <a:pt x="5142653" y="26356"/>
                  <a:pt x="5154705" y="30566"/>
                  <a:pt x="5166185" y="35988"/>
                </a:cubicBezTo>
                <a:lnTo>
                  <a:pt x="5203410" y="64013"/>
                </a:lnTo>
                <a:lnTo>
                  <a:pt x="5225952" y="64013"/>
                </a:lnTo>
                <a:lnTo>
                  <a:pt x="5225952" y="80985"/>
                </a:lnTo>
                <a:lnTo>
                  <a:pt x="5227187" y="81915"/>
                </a:lnTo>
                <a:cubicBezTo>
                  <a:pt x="5261915" y="120696"/>
                  <a:pt x="5283396" y="174272"/>
                  <a:pt x="5283396" y="233450"/>
                </a:cubicBezTo>
                <a:cubicBezTo>
                  <a:pt x="5283396" y="292628"/>
                  <a:pt x="5261915" y="346204"/>
                  <a:pt x="5227187" y="384984"/>
                </a:cubicBezTo>
                <a:lnTo>
                  <a:pt x="5225952" y="385914"/>
                </a:lnTo>
                <a:lnTo>
                  <a:pt x="5225952" y="455640"/>
                </a:lnTo>
                <a:lnTo>
                  <a:pt x="5173660" y="465792"/>
                </a:lnTo>
                <a:cubicBezTo>
                  <a:pt x="5153961" y="473804"/>
                  <a:pt x="5136220" y="485397"/>
                  <a:pt x="5121320" y="499723"/>
                </a:cubicBezTo>
                <a:lnTo>
                  <a:pt x="5114568" y="509353"/>
                </a:lnTo>
                <a:lnTo>
                  <a:pt x="4194658" y="509353"/>
                </a:lnTo>
                <a:lnTo>
                  <a:pt x="4193605" y="515175"/>
                </a:lnTo>
                <a:lnTo>
                  <a:pt x="4173036" y="549244"/>
                </a:lnTo>
                <a:lnTo>
                  <a:pt x="4173036" y="649449"/>
                </a:lnTo>
                <a:lnTo>
                  <a:pt x="4144965" y="667647"/>
                </a:lnTo>
                <a:cubicBezTo>
                  <a:pt x="4115168" y="696298"/>
                  <a:pt x="4096737" y="735880"/>
                  <a:pt x="4096737" y="779601"/>
                </a:cubicBezTo>
                <a:cubicBezTo>
                  <a:pt x="4096737" y="823321"/>
                  <a:pt x="4115168" y="862904"/>
                  <a:pt x="4144965" y="891555"/>
                </a:cubicBezTo>
                <a:lnTo>
                  <a:pt x="4173036" y="909753"/>
                </a:lnTo>
                <a:lnTo>
                  <a:pt x="4173036" y="983996"/>
                </a:lnTo>
                <a:lnTo>
                  <a:pt x="4219646" y="1019088"/>
                </a:lnTo>
                <a:lnTo>
                  <a:pt x="4234786" y="1044165"/>
                </a:lnTo>
                <a:lnTo>
                  <a:pt x="4825453" y="1044165"/>
                </a:lnTo>
                <a:lnTo>
                  <a:pt x="4816618" y="1056765"/>
                </a:lnTo>
                <a:lnTo>
                  <a:pt x="4809248" y="1091868"/>
                </a:lnTo>
                <a:lnTo>
                  <a:pt x="4842927" y="1101562"/>
                </a:lnTo>
                <a:cubicBezTo>
                  <a:pt x="4893439" y="1121373"/>
                  <a:pt x="4933905" y="1158896"/>
                  <a:pt x="4955270" y="1205735"/>
                </a:cubicBezTo>
                <a:lnTo>
                  <a:pt x="4957998" y="1218266"/>
                </a:lnTo>
                <a:lnTo>
                  <a:pt x="4969768" y="1215982"/>
                </a:lnTo>
                <a:lnTo>
                  <a:pt x="4991650" y="1253588"/>
                </a:lnTo>
                <a:cubicBezTo>
                  <a:pt x="4999297" y="1274541"/>
                  <a:pt x="5003527" y="1297575"/>
                  <a:pt x="5003527" y="1321753"/>
                </a:cubicBezTo>
                <a:cubicBezTo>
                  <a:pt x="5003527" y="1370112"/>
                  <a:pt x="4986611" y="1413891"/>
                  <a:pt x="4959262" y="1445582"/>
                </a:cubicBezTo>
                <a:lnTo>
                  <a:pt x="4941831" y="1459200"/>
                </a:lnTo>
                <a:lnTo>
                  <a:pt x="4941831" y="1508991"/>
                </a:lnTo>
                <a:lnTo>
                  <a:pt x="4930981" y="1511098"/>
                </a:lnTo>
                <a:cubicBezTo>
                  <a:pt x="4901132" y="1523236"/>
                  <a:pt x="4877221" y="1546228"/>
                  <a:pt x="4864596" y="1574929"/>
                </a:cubicBezTo>
                <a:lnTo>
                  <a:pt x="4863745" y="1578981"/>
                </a:lnTo>
                <a:lnTo>
                  <a:pt x="3593492" y="1578981"/>
                </a:lnTo>
                <a:lnTo>
                  <a:pt x="3586334" y="1590837"/>
                </a:lnTo>
                <a:cubicBezTo>
                  <a:pt x="3560287" y="1619921"/>
                  <a:pt x="3526788" y="1640686"/>
                  <a:pt x="3489308" y="1649251"/>
                </a:cubicBezTo>
                <a:lnTo>
                  <a:pt x="3459948" y="1652555"/>
                </a:lnTo>
                <a:lnTo>
                  <a:pt x="3459948" y="1727820"/>
                </a:lnTo>
                <a:lnTo>
                  <a:pt x="3449669" y="1729424"/>
                </a:lnTo>
                <a:cubicBezTo>
                  <a:pt x="3383684" y="1750989"/>
                  <a:pt x="3337386" y="1801478"/>
                  <a:pt x="3337386" y="1860322"/>
                </a:cubicBezTo>
                <a:cubicBezTo>
                  <a:pt x="3337386" y="1919166"/>
                  <a:pt x="3383684" y="1969654"/>
                  <a:pt x="3449669" y="1991221"/>
                </a:cubicBezTo>
                <a:lnTo>
                  <a:pt x="3459948" y="1992824"/>
                </a:lnTo>
                <a:lnTo>
                  <a:pt x="3459948" y="2022486"/>
                </a:lnTo>
                <a:lnTo>
                  <a:pt x="3489308" y="2025791"/>
                </a:lnTo>
                <a:cubicBezTo>
                  <a:pt x="3536158" y="2036496"/>
                  <a:pt x="3576788" y="2066263"/>
                  <a:pt x="3604418" y="2107518"/>
                </a:cubicBezTo>
                <a:lnTo>
                  <a:pt x="3618544" y="2134983"/>
                </a:lnTo>
                <a:lnTo>
                  <a:pt x="6063842" y="2134983"/>
                </a:lnTo>
                <a:lnTo>
                  <a:pt x="6063842" y="2168930"/>
                </a:lnTo>
                <a:lnTo>
                  <a:pt x="6099319" y="2172924"/>
                </a:lnTo>
                <a:lnTo>
                  <a:pt x="6116410" y="2178847"/>
                </a:lnTo>
                <a:lnTo>
                  <a:pt x="6212020" y="2178847"/>
                </a:lnTo>
                <a:lnTo>
                  <a:pt x="6212020" y="2257298"/>
                </a:lnTo>
                <a:lnTo>
                  <a:pt x="6237474" y="2299454"/>
                </a:lnTo>
                <a:cubicBezTo>
                  <a:pt x="6247184" y="2325093"/>
                  <a:pt x="6252555" y="2353283"/>
                  <a:pt x="6252555" y="2382874"/>
                </a:cubicBezTo>
                <a:cubicBezTo>
                  <a:pt x="6252555" y="2412460"/>
                  <a:pt x="6247184" y="2440650"/>
                  <a:pt x="6237474" y="2466289"/>
                </a:cubicBezTo>
                <a:lnTo>
                  <a:pt x="6216913" y="2500342"/>
                </a:lnTo>
                <a:lnTo>
                  <a:pt x="6212020" y="2522815"/>
                </a:lnTo>
                <a:lnTo>
                  <a:pt x="6212020" y="2550141"/>
                </a:lnTo>
                <a:lnTo>
                  <a:pt x="6205843" y="2548941"/>
                </a:lnTo>
                <a:lnTo>
                  <a:pt x="6161298" y="2610205"/>
                </a:lnTo>
                <a:cubicBezTo>
                  <a:pt x="6132646" y="2636773"/>
                  <a:pt x="6095797" y="2655739"/>
                  <a:pt x="6054570" y="2663562"/>
                </a:cubicBezTo>
                <a:lnTo>
                  <a:pt x="6049715" y="2664016"/>
                </a:lnTo>
                <a:lnTo>
                  <a:pt x="6053500" y="2682038"/>
                </a:lnTo>
                <a:lnTo>
                  <a:pt x="3996895" y="2682038"/>
                </a:lnTo>
                <a:lnTo>
                  <a:pt x="3970159" y="2726319"/>
                </a:lnTo>
                <a:lnTo>
                  <a:pt x="3939054" y="2749738"/>
                </a:lnTo>
                <a:lnTo>
                  <a:pt x="3939054" y="2805338"/>
                </a:lnTo>
                <a:lnTo>
                  <a:pt x="3933034" y="2806506"/>
                </a:lnTo>
                <a:cubicBezTo>
                  <a:pt x="3888261" y="2824715"/>
                  <a:pt x="3856846" y="2867343"/>
                  <a:pt x="3856846" y="2917026"/>
                </a:cubicBezTo>
                <a:cubicBezTo>
                  <a:pt x="3856846" y="2966710"/>
                  <a:pt x="3888261" y="3009338"/>
                  <a:pt x="3933034" y="3027546"/>
                </a:cubicBezTo>
                <a:lnTo>
                  <a:pt x="3939054" y="3028716"/>
                </a:lnTo>
                <a:lnTo>
                  <a:pt x="3939054" y="3132485"/>
                </a:lnTo>
                <a:lnTo>
                  <a:pt x="3963310" y="3172658"/>
                </a:lnTo>
                <a:lnTo>
                  <a:pt x="3965257" y="3183428"/>
                </a:lnTo>
                <a:lnTo>
                  <a:pt x="5331049" y="3183428"/>
                </a:lnTo>
                <a:lnTo>
                  <a:pt x="5325185" y="3191792"/>
                </a:lnTo>
                <a:cubicBezTo>
                  <a:pt x="5318872" y="3206142"/>
                  <a:pt x="5315382" y="3221920"/>
                  <a:pt x="5315382" y="3238480"/>
                </a:cubicBezTo>
                <a:lnTo>
                  <a:pt x="5317216" y="3247215"/>
                </a:lnTo>
                <a:lnTo>
                  <a:pt x="5317626" y="3247253"/>
                </a:lnTo>
                <a:cubicBezTo>
                  <a:pt x="5358853" y="3255077"/>
                  <a:pt x="5395702" y="3274042"/>
                  <a:pt x="5424354" y="3300610"/>
                </a:cubicBezTo>
                <a:lnTo>
                  <a:pt x="5463142" y="3353959"/>
                </a:lnTo>
                <a:lnTo>
                  <a:pt x="5482186" y="3350261"/>
                </a:lnTo>
                <a:lnTo>
                  <a:pt x="5508206" y="3393355"/>
                </a:lnTo>
                <a:cubicBezTo>
                  <a:pt x="5517917" y="3418995"/>
                  <a:pt x="5523287" y="3447183"/>
                  <a:pt x="5523287" y="3476770"/>
                </a:cubicBezTo>
                <a:cubicBezTo>
                  <a:pt x="5523287" y="3506359"/>
                  <a:pt x="5517917" y="3534548"/>
                  <a:pt x="5508206" y="3560186"/>
                </a:cubicBezTo>
                <a:lnTo>
                  <a:pt x="5476648" y="3612454"/>
                </a:lnTo>
                <a:lnTo>
                  <a:pt x="5476648" y="3614210"/>
                </a:lnTo>
                <a:lnTo>
                  <a:pt x="5468912" y="3612708"/>
                </a:lnTo>
                <a:lnTo>
                  <a:pt x="5437541" y="3618797"/>
                </a:lnTo>
                <a:lnTo>
                  <a:pt x="5419236" y="3643973"/>
                </a:lnTo>
                <a:lnTo>
                  <a:pt x="5355457" y="3683846"/>
                </a:lnTo>
                <a:lnTo>
                  <a:pt x="5353972" y="3685965"/>
                </a:lnTo>
                <a:cubicBezTo>
                  <a:pt x="5347659" y="3700315"/>
                  <a:pt x="5344169" y="3716092"/>
                  <a:pt x="5344169" y="3732654"/>
                </a:cubicBezTo>
                <a:lnTo>
                  <a:pt x="5348161" y="3751667"/>
                </a:lnTo>
                <a:lnTo>
                  <a:pt x="3459948" y="3751667"/>
                </a:lnTo>
                <a:lnTo>
                  <a:pt x="3459948" y="3880946"/>
                </a:lnTo>
                <a:lnTo>
                  <a:pt x="3442609" y="3892187"/>
                </a:lnTo>
                <a:cubicBezTo>
                  <a:pt x="3411006" y="3922576"/>
                  <a:pt x="3391458" y="3964557"/>
                  <a:pt x="3391458" y="4010927"/>
                </a:cubicBezTo>
                <a:cubicBezTo>
                  <a:pt x="3391458" y="4057298"/>
                  <a:pt x="3411006" y="4099279"/>
                  <a:pt x="3442609" y="4129667"/>
                </a:cubicBezTo>
                <a:lnTo>
                  <a:pt x="3459948" y="4140907"/>
                </a:lnTo>
                <a:lnTo>
                  <a:pt x="3459948" y="4223243"/>
                </a:lnTo>
                <a:lnTo>
                  <a:pt x="3477354" y="4229277"/>
                </a:lnTo>
                <a:cubicBezTo>
                  <a:pt x="3500314" y="4240121"/>
                  <a:pt x="3520991" y="4255812"/>
                  <a:pt x="3538356" y="4275203"/>
                </a:cubicBezTo>
                <a:lnTo>
                  <a:pt x="3564258" y="4318105"/>
                </a:lnTo>
                <a:lnTo>
                  <a:pt x="4763560" y="4318105"/>
                </a:lnTo>
                <a:lnTo>
                  <a:pt x="4763560" y="4711654"/>
                </a:lnTo>
                <a:lnTo>
                  <a:pt x="4721564" y="4719806"/>
                </a:lnTo>
                <a:cubicBezTo>
                  <a:pt x="4679777" y="4736801"/>
                  <a:pt x="4646300" y="4768990"/>
                  <a:pt x="4628625" y="4809170"/>
                </a:cubicBezTo>
                <a:lnTo>
                  <a:pt x="4626079" y="4821296"/>
                </a:lnTo>
                <a:lnTo>
                  <a:pt x="3521450" y="4821296"/>
                </a:lnTo>
                <a:lnTo>
                  <a:pt x="3477354" y="4854494"/>
                </a:lnTo>
                <a:lnTo>
                  <a:pt x="3459948" y="4860529"/>
                </a:lnTo>
                <a:lnTo>
                  <a:pt x="3459948" y="4954234"/>
                </a:lnTo>
                <a:lnTo>
                  <a:pt x="3433014" y="4971696"/>
                </a:lnTo>
                <a:cubicBezTo>
                  <a:pt x="3401410" y="5002084"/>
                  <a:pt x="3381862" y="5044065"/>
                  <a:pt x="3381862" y="5090436"/>
                </a:cubicBezTo>
                <a:cubicBezTo>
                  <a:pt x="3381862" y="5136807"/>
                  <a:pt x="3401410" y="5178788"/>
                  <a:pt x="3433014" y="5209176"/>
                </a:cubicBezTo>
                <a:lnTo>
                  <a:pt x="3459948" y="5226637"/>
                </a:lnTo>
                <a:lnTo>
                  <a:pt x="3459948" y="5283768"/>
                </a:lnTo>
                <a:lnTo>
                  <a:pt x="3509569" y="5321127"/>
                </a:lnTo>
                <a:lnTo>
                  <a:pt x="3531932" y="5358166"/>
                </a:lnTo>
                <a:lnTo>
                  <a:pt x="5840704" y="5358166"/>
                </a:lnTo>
                <a:lnTo>
                  <a:pt x="5860708" y="5386695"/>
                </a:lnTo>
                <a:cubicBezTo>
                  <a:pt x="5876509" y="5401890"/>
                  <a:pt x="5895326" y="5414186"/>
                  <a:pt x="5916218" y="5422683"/>
                </a:cubicBezTo>
                <a:lnTo>
                  <a:pt x="5927898" y="5424951"/>
                </a:lnTo>
                <a:lnTo>
                  <a:pt x="5927898" y="5492227"/>
                </a:lnTo>
                <a:lnTo>
                  <a:pt x="5946356" y="5503766"/>
                </a:lnTo>
                <a:cubicBezTo>
                  <a:pt x="5984558" y="5539191"/>
                  <a:pt x="6008187" y="5588128"/>
                  <a:pt x="6008187" y="5642183"/>
                </a:cubicBezTo>
                <a:cubicBezTo>
                  <a:pt x="6008187" y="5696238"/>
                  <a:pt x="5984558" y="5745176"/>
                  <a:pt x="5946356" y="5780600"/>
                </a:cubicBezTo>
                <a:lnTo>
                  <a:pt x="5927898" y="5792140"/>
                </a:lnTo>
                <a:lnTo>
                  <a:pt x="5927898" y="5843800"/>
                </a:lnTo>
                <a:lnTo>
                  <a:pt x="5902634" y="5838895"/>
                </a:lnTo>
                <a:cubicBezTo>
                  <a:pt x="5854409" y="5838895"/>
                  <a:pt x="5810749" y="5857690"/>
                  <a:pt x="5779145" y="5888079"/>
                </a:cubicBezTo>
                <a:lnTo>
                  <a:pt x="5745898" y="5935495"/>
                </a:lnTo>
                <a:lnTo>
                  <a:pt x="4518907" y="5935495"/>
                </a:lnTo>
                <a:lnTo>
                  <a:pt x="4517710" y="5940996"/>
                </a:lnTo>
                <a:cubicBezTo>
                  <a:pt x="4507027" y="5964416"/>
                  <a:pt x="4491569" y="5985506"/>
                  <a:pt x="4472468" y="6003218"/>
                </a:cubicBezTo>
                <a:lnTo>
                  <a:pt x="4418159" y="6037171"/>
                </a:lnTo>
                <a:lnTo>
                  <a:pt x="4418159" y="6332141"/>
                </a:lnTo>
                <a:lnTo>
                  <a:pt x="4472468" y="6366093"/>
                </a:lnTo>
                <a:cubicBezTo>
                  <a:pt x="4491569" y="6383806"/>
                  <a:pt x="4507027" y="6404896"/>
                  <a:pt x="4517710" y="6428315"/>
                </a:cubicBezTo>
                <a:lnTo>
                  <a:pt x="4520788" y="6442457"/>
                </a:lnTo>
                <a:lnTo>
                  <a:pt x="5459936" y="6442457"/>
                </a:lnTo>
                <a:lnTo>
                  <a:pt x="5459936" y="6534777"/>
                </a:lnTo>
                <a:lnTo>
                  <a:pt x="5474318" y="6545780"/>
                </a:lnTo>
                <a:cubicBezTo>
                  <a:pt x="5518013" y="6586297"/>
                  <a:pt x="5545039" y="6642272"/>
                  <a:pt x="5545039" y="6704099"/>
                </a:cubicBezTo>
                <a:cubicBezTo>
                  <a:pt x="5545039" y="6765928"/>
                  <a:pt x="5518013" y="6821902"/>
                  <a:pt x="5474318" y="6862420"/>
                </a:cubicBezTo>
                <a:lnTo>
                  <a:pt x="5459936" y="6873423"/>
                </a:lnTo>
                <a:lnTo>
                  <a:pt x="5459936" y="6923276"/>
                </a:lnTo>
                <a:lnTo>
                  <a:pt x="5352844" y="6923276"/>
                </a:lnTo>
                <a:lnTo>
                  <a:pt x="5352242" y="6923449"/>
                </a:lnTo>
                <a:cubicBezTo>
                  <a:pt x="5336524" y="6926432"/>
                  <a:pt x="5320250" y="6927997"/>
                  <a:pt x="5303580" y="6927997"/>
                </a:cubicBezTo>
                <a:cubicBezTo>
                  <a:pt x="5286910" y="6927997"/>
                  <a:pt x="5270635" y="6926432"/>
                  <a:pt x="5254918" y="6923449"/>
                </a:cubicBezTo>
                <a:lnTo>
                  <a:pt x="5254316" y="6923276"/>
                </a:lnTo>
                <a:lnTo>
                  <a:pt x="3459948" y="6923276"/>
                </a:lnTo>
                <a:lnTo>
                  <a:pt x="3459948" y="6927135"/>
                </a:lnTo>
                <a:lnTo>
                  <a:pt x="2216268" y="6927135"/>
                </a:lnTo>
                <a:close/>
              </a:path>
            </a:pathLst>
          </a:custGeom>
          <a:gradFill>
            <a:gsLst>
              <a:gs pos="0">
                <a:srgbClr val="FFC000"/>
              </a:gs>
              <a:gs pos="100000">
                <a:srgbClr val="FB9D9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08288" y="867655"/>
            <a:ext cx="3559912" cy="5676660"/>
            <a:chOff x="8851944" y="867655"/>
            <a:chExt cx="3559912" cy="5676660"/>
          </a:xfrm>
        </p:grpSpPr>
        <p:sp>
          <p:nvSpPr>
            <p:cNvPr id="139" name="文本框 138"/>
            <p:cNvSpPr txBox="1"/>
            <p:nvPr/>
          </p:nvSpPr>
          <p:spPr>
            <a:xfrm>
              <a:off x="8974493" y="867655"/>
              <a:ext cx="341019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cket" panose="00000400000000000000" pitchFamily="2" charset="0"/>
                  <a:ea typeface="宋体" panose="02010600030101010101" pitchFamily="2" charset="-122"/>
                  <a:cs typeface="+mn-cs"/>
                </a:rPr>
                <a:t>Bag/Tool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cket" panose="00000400000000000000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8851944" y="4605323"/>
              <a:ext cx="349923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背包可以按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E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打开或关闭，通过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changeBag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函数决定干什么。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通过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AddItems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和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RemoveItems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对背包物品进行操作。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Person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具有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MyBag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成员。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8912622" y="2012793"/>
              <a:ext cx="349923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Bag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内包括了若干个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item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结构体具有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name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，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num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和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value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。背包包括三个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vector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，分别储存物品，物品精灵和物品标签。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Bag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的第一栏为工具栏，可以通过按键切换。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Person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具有成员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Tool*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currentTool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38" name="直接连接符 137"/>
            <p:cNvCxnSpPr/>
            <p:nvPr/>
          </p:nvCxnSpPr>
          <p:spPr>
            <a:xfrm>
              <a:off x="9190554" y="1897742"/>
              <a:ext cx="649968" cy="0"/>
            </a:xfrm>
            <a:prstGeom prst="line">
              <a:avLst/>
            </a:prstGeom>
            <a:noFill/>
            <a:ln w="95250" cap="rnd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709160" y="4228124"/>
            <a:ext cx="709738" cy="533400"/>
            <a:chOff x="4709160" y="4228124"/>
            <a:chExt cx="709738" cy="533400"/>
          </a:xfrm>
          <a:solidFill>
            <a:srgbClr val="48BEFE"/>
          </a:solidFill>
        </p:grpSpPr>
        <p:sp>
          <p:nvSpPr>
            <p:cNvPr id="407" name="任意多边形 406"/>
            <p:cNvSpPr/>
            <p:nvPr/>
          </p:nvSpPr>
          <p:spPr>
            <a:xfrm>
              <a:off x="4709160" y="4228124"/>
              <a:ext cx="703262" cy="533400"/>
            </a:xfrm>
            <a:custGeom>
              <a:avLst/>
              <a:gdLst>
                <a:gd name="connsiteX0" fmla="*/ 263525 w 703262"/>
                <a:gd name="connsiteY0" fmla="*/ 1248 h 533400"/>
                <a:gd name="connsiteX1" fmla="*/ 263525 w 703262"/>
                <a:gd name="connsiteY1" fmla="*/ 531473 h 533400"/>
                <a:gd name="connsiteX2" fmla="*/ 0 w 703262"/>
                <a:gd name="connsiteY2" fmla="*/ 266361 h 533400"/>
                <a:gd name="connsiteX3" fmla="*/ 263525 w 703262"/>
                <a:gd name="connsiteY3" fmla="*/ 1248 h 533400"/>
                <a:gd name="connsiteX4" fmla="*/ 263864 w 703262"/>
                <a:gd name="connsiteY4" fmla="*/ 0 h 533400"/>
                <a:gd name="connsiteX5" fmla="*/ 442458 w 703262"/>
                <a:gd name="connsiteY5" fmla="*/ 0 h 533400"/>
                <a:gd name="connsiteX6" fmla="*/ 442458 w 703262"/>
                <a:gd name="connsiteY6" fmla="*/ 1523 h 533400"/>
                <a:gd name="connsiteX7" fmla="*/ 492965 w 703262"/>
                <a:gd name="connsiteY7" fmla="*/ 6617 h 533400"/>
                <a:gd name="connsiteX8" fmla="*/ 703262 w 703262"/>
                <a:gd name="connsiteY8" fmla="*/ 266361 h 533400"/>
                <a:gd name="connsiteX9" fmla="*/ 492965 w 703262"/>
                <a:gd name="connsiteY9" fmla="*/ 526104 h 533400"/>
                <a:gd name="connsiteX10" fmla="*/ 442458 w 703262"/>
                <a:gd name="connsiteY10" fmla="*/ 531199 h 533400"/>
                <a:gd name="connsiteX11" fmla="*/ 442458 w 703262"/>
                <a:gd name="connsiteY11" fmla="*/ 533400 h 533400"/>
                <a:gd name="connsiteX12" fmla="*/ 263864 w 703262"/>
                <a:gd name="connsiteY1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3262" h="533400">
                  <a:moveTo>
                    <a:pt x="263525" y="1248"/>
                  </a:moveTo>
                  <a:lnTo>
                    <a:pt x="263525" y="531473"/>
                  </a:lnTo>
                  <a:cubicBezTo>
                    <a:pt x="117572" y="531473"/>
                    <a:pt x="0" y="413192"/>
                    <a:pt x="0" y="266361"/>
                  </a:cubicBezTo>
                  <a:cubicBezTo>
                    <a:pt x="0" y="119529"/>
                    <a:pt x="117572" y="1248"/>
                    <a:pt x="263525" y="1248"/>
                  </a:cubicBezTo>
                  <a:close/>
                  <a:moveTo>
                    <a:pt x="263864" y="0"/>
                  </a:moveTo>
                  <a:lnTo>
                    <a:pt x="442458" y="0"/>
                  </a:lnTo>
                  <a:lnTo>
                    <a:pt x="442458" y="1523"/>
                  </a:lnTo>
                  <a:lnTo>
                    <a:pt x="492965" y="6617"/>
                  </a:lnTo>
                  <a:cubicBezTo>
                    <a:pt x="613246" y="31264"/>
                    <a:pt x="703262" y="137883"/>
                    <a:pt x="703262" y="266361"/>
                  </a:cubicBezTo>
                  <a:cubicBezTo>
                    <a:pt x="703262" y="394838"/>
                    <a:pt x="613246" y="501457"/>
                    <a:pt x="492965" y="526104"/>
                  </a:cubicBezTo>
                  <a:lnTo>
                    <a:pt x="442458" y="531199"/>
                  </a:lnTo>
                  <a:lnTo>
                    <a:pt x="442458" y="533400"/>
                  </a:lnTo>
                  <a:lnTo>
                    <a:pt x="263864" y="533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99" name="组合 398"/>
            <p:cNvGrpSpPr/>
            <p:nvPr/>
          </p:nvGrpSpPr>
          <p:grpSpPr>
            <a:xfrm>
              <a:off x="4714048" y="4231001"/>
              <a:ext cx="704850" cy="530225"/>
              <a:chOff x="5626100" y="5297488"/>
              <a:chExt cx="704850" cy="530225"/>
            </a:xfrm>
            <a:grpFill/>
          </p:grpSpPr>
          <p:sp>
            <p:nvSpPr>
              <p:cNvPr id="400" name="Freeform 115"/>
              <p:cNvSpPr/>
              <p:nvPr/>
            </p:nvSpPr>
            <p:spPr bwMode="auto">
              <a:xfrm>
                <a:off x="5886450" y="5827713"/>
                <a:ext cx="179387" cy="0"/>
              </a:xfrm>
              <a:custGeom>
                <a:avLst/>
                <a:gdLst>
                  <a:gd name="T0" fmla="*/ 0 w 113"/>
                  <a:gd name="T1" fmla="*/ 113 w 113"/>
                  <a:gd name="T2" fmla="*/ 0 w 1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3">
                    <a:moveTo>
                      <a:pt x="0" y="0"/>
                    </a:moveTo>
                    <a:lnTo>
                      <a:pt x="11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1" name="Line 116"/>
              <p:cNvSpPr>
                <a:spLocks noChangeShapeType="1"/>
              </p:cNvSpPr>
              <p:nvPr/>
            </p:nvSpPr>
            <p:spPr bwMode="auto">
              <a:xfrm>
                <a:off x="5886450" y="5827713"/>
                <a:ext cx="179387" cy="0"/>
              </a:xfrm>
              <a:prstGeom prst="line">
                <a:avLst/>
              </a:prstGeom>
              <a:grp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2" name="Freeform 117"/>
              <p:cNvSpPr/>
              <p:nvPr/>
            </p:nvSpPr>
            <p:spPr bwMode="auto">
              <a:xfrm>
                <a:off x="6065838" y="5297488"/>
                <a:ext cx="265112" cy="530225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grp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3" name="Freeform 118"/>
              <p:cNvSpPr/>
              <p:nvPr/>
            </p:nvSpPr>
            <p:spPr bwMode="auto">
              <a:xfrm>
                <a:off x="6065838" y="5297488"/>
                <a:ext cx="265112" cy="530225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grp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4" name="Line 120"/>
              <p:cNvSpPr>
                <a:spLocks noChangeShapeType="1"/>
              </p:cNvSpPr>
              <p:nvPr/>
            </p:nvSpPr>
            <p:spPr bwMode="auto">
              <a:xfrm>
                <a:off x="5886450" y="5297488"/>
                <a:ext cx="179387" cy="0"/>
              </a:xfrm>
              <a:prstGeom prst="line">
                <a:avLst/>
              </a:prstGeom>
              <a:grp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5" name="Freeform 121"/>
              <p:cNvSpPr/>
              <p:nvPr/>
            </p:nvSpPr>
            <p:spPr bwMode="auto">
              <a:xfrm>
                <a:off x="5626100" y="5297488"/>
                <a:ext cx="265112" cy="530225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grp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6" name="Freeform 122"/>
              <p:cNvSpPr/>
              <p:nvPr/>
            </p:nvSpPr>
            <p:spPr bwMode="auto">
              <a:xfrm>
                <a:off x="5626100" y="5297488"/>
                <a:ext cx="265112" cy="530225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grp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409" name="组合 408"/>
          <p:cNvGrpSpPr/>
          <p:nvPr/>
        </p:nvGrpSpPr>
        <p:grpSpPr>
          <a:xfrm>
            <a:off x="5928852" y="-51511"/>
            <a:ext cx="9673713" cy="6998079"/>
            <a:chOff x="5928852" y="-51511"/>
            <a:chExt cx="9673713" cy="6998079"/>
          </a:xfrm>
        </p:grpSpPr>
        <p:sp>
          <p:nvSpPr>
            <p:cNvPr id="410" name="Line 62"/>
            <p:cNvSpPr>
              <a:spLocks noChangeShapeType="1"/>
            </p:cNvSpPr>
            <p:nvPr/>
          </p:nvSpPr>
          <p:spPr bwMode="auto">
            <a:xfrm rot="10800000">
              <a:off x="6193664" y="4254875"/>
              <a:ext cx="1852052" cy="0"/>
            </a:xfrm>
            <a:prstGeom prst="line">
              <a:avLst/>
            </a:prstGeom>
            <a:noFill/>
            <a:ln w="952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1" name="Freeform 63"/>
            <p:cNvSpPr/>
            <p:nvPr/>
          </p:nvSpPr>
          <p:spPr bwMode="auto">
            <a:xfrm rot="10800000" flipH="1">
              <a:off x="6193665" y="4794182"/>
              <a:ext cx="2376827" cy="0"/>
            </a:xfrm>
            <a:custGeom>
              <a:avLst/>
              <a:gdLst>
                <a:gd name="T0" fmla="*/ 1472 w 1472"/>
                <a:gd name="T1" fmla="*/ 0 w 1472"/>
                <a:gd name="T2" fmla="*/ 1472 w 147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2">
                  <a:moveTo>
                    <a:pt x="1472" y="0"/>
                  </a:moveTo>
                  <a:lnTo>
                    <a:pt x="0" y="0"/>
                  </a:lnTo>
                  <a:lnTo>
                    <a:pt x="1472" y="0"/>
                  </a:lnTo>
                  <a:close/>
                </a:path>
              </a:pathLst>
            </a:custGeom>
            <a:noFill/>
            <a:ln w="952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2" name="Freeform 102"/>
            <p:cNvSpPr/>
            <p:nvPr/>
          </p:nvSpPr>
          <p:spPr bwMode="auto">
            <a:xfrm rot="10800000" flipH="1">
              <a:off x="5928852" y="4254875"/>
              <a:ext cx="268039" cy="539307"/>
            </a:xfrm>
            <a:custGeom>
              <a:avLst/>
              <a:gdLst>
                <a:gd name="T0" fmla="*/ 65 w 65"/>
                <a:gd name="T1" fmla="*/ 0 h 130"/>
                <a:gd name="T2" fmla="*/ 0 w 65"/>
                <a:gd name="T3" fmla="*/ 65 h 130"/>
                <a:gd name="T4" fmla="*/ 65 w 65"/>
                <a:gd name="T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13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</a:path>
              </a:pathLst>
            </a:custGeom>
            <a:noFill/>
            <a:ln w="952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13" name="组合 412"/>
            <p:cNvGrpSpPr/>
            <p:nvPr/>
          </p:nvGrpSpPr>
          <p:grpSpPr>
            <a:xfrm>
              <a:off x="6209806" y="-51511"/>
              <a:ext cx="9392759" cy="6998079"/>
              <a:chOff x="6209806" y="-51511"/>
              <a:chExt cx="9392759" cy="6998079"/>
            </a:xfrm>
          </p:grpSpPr>
          <p:sp>
            <p:nvSpPr>
              <p:cNvPr id="414" name="Freeform 59"/>
              <p:cNvSpPr/>
              <p:nvPr/>
            </p:nvSpPr>
            <p:spPr bwMode="auto">
              <a:xfrm rot="10800000" flipH="1">
                <a:off x="6905743" y="6408873"/>
                <a:ext cx="269654" cy="537693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5" name="Freeform 60"/>
              <p:cNvSpPr/>
              <p:nvPr/>
            </p:nvSpPr>
            <p:spPr bwMode="auto">
              <a:xfrm rot="10800000" flipH="1">
                <a:off x="6905743" y="6408873"/>
                <a:ext cx="269654" cy="537693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6" name="Freeform 65"/>
              <p:cNvSpPr/>
              <p:nvPr/>
            </p:nvSpPr>
            <p:spPr bwMode="auto">
              <a:xfrm rot="10800000" flipH="1">
                <a:off x="7456354" y="5331874"/>
                <a:ext cx="1114138" cy="0"/>
              </a:xfrm>
              <a:custGeom>
                <a:avLst/>
                <a:gdLst>
                  <a:gd name="T0" fmla="*/ 690 w 690"/>
                  <a:gd name="T1" fmla="*/ 0 w 690"/>
                  <a:gd name="T2" fmla="*/ 690 w 69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90">
                    <a:moveTo>
                      <a:pt x="690" y="0"/>
                    </a:moveTo>
                    <a:lnTo>
                      <a:pt x="0" y="0"/>
                    </a:lnTo>
                    <a:lnTo>
                      <a:pt x="690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7" name="Line 66"/>
              <p:cNvSpPr>
                <a:spLocks noChangeShapeType="1"/>
              </p:cNvSpPr>
              <p:nvPr/>
            </p:nvSpPr>
            <p:spPr bwMode="auto">
              <a:xfrm rot="10800000">
                <a:off x="7456354" y="5331874"/>
                <a:ext cx="1114138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8" name="Freeform 67"/>
              <p:cNvSpPr/>
              <p:nvPr/>
            </p:nvSpPr>
            <p:spPr bwMode="auto">
              <a:xfrm rot="10800000" flipH="1">
                <a:off x="7456352" y="5871181"/>
                <a:ext cx="385912" cy="0"/>
              </a:xfrm>
              <a:custGeom>
                <a:avLst/>
                <a:gdLst>
                  <a:gd name="T0" fmla="*/ 239 w 239"/>
                  <a:gd name="T1" fmla="*/ 0 w 239"/>
                  <a:gd name="T2" fmla="*/ 239 w 23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39">
                    <a:moveTo>
                      <a:pt x="239" y="0"/>
                    </a:moveTo>
                    <a:lnTo>
                      <a:pt x="0" y="0"/>
                    </a:lnTo>
                    <a:lnTo>
                      <a:pt x="239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9" name="Line 68"/>
              <p:cNvSpPr>
                <a:spLocks noChangeShapeType="1"/>
              </p:cNvSpPr>
              <p:nvPr/>
            </p:nvSpPr>
            <p:spPr bwMode="auto">
              <a:xfrm rot="10800000">
                <a:off x="7456352" y="5871181"/>
                <a:ext cx="385912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0" name="Freeform 69"/>
              <p:cNvSpPr/>
              <p:nvPr/>
            </p:nvSpPr>
            <p:spPr bwMode="auto">
              <a:xfrm rot="10800000" flipH="1">
                <a:off x="7170552" y="6408875"/>
                <a:ext cx="671713" cy="0"/>
              </a:xfrm>
              <a:custGeom>
                <a:avLst/>
                <a:gdLst>
                  <a:gd name="T0" fmla="*/ 416 w 416"/>
                  <a:gd name="T1" fmla="*/ 0 w 416"/>
                  <a:gd name="T2" fmla="*/ 416 w 4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6">
                    <a:moveTo>
                      <a:pt x="416" y="0"/>
                    </a:moveTo>
                    <a:lnTo>
                      <a:pt x="0" y="0"/>
                    </a:lnTo>
                    <a:lnTo>
                      <a:pt x="416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1" name="Line 70"/>
              <p:cNvSpPr>
                <a:spLocks noChangeShapeType="1"/>
              </p:cNvSpPr>
              <p:nvPr/>
            </p:nvSpPr>
            <p:spPr bwMode="auto">
              <a:xfrm rot="10800000">
                <a:off x="7170552" y="6408875"/>
                <a:ext cx="671713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2" name="Freeform 71"/>
              <p:cNvSpPr/>
              <p:nvPr/>
            </p:nvSpPr>
            <p:spPr bwMode="auto">
              <a:xfrm rot="10800000" flipH="1">
                <a:off x="7170552" y="6946566"/>
                <a:ext cx="1370875" cy="0"/>
              </a:xfrm>
              <a:custGeom>
                <a:avLst/>
                <a:gdLst>
                  <a:gd name="T0" fmla="*/ 849 w 849"/>
                  <a:gd name="T1" fmla="*/ 0 w 849"/>
                  <a:gd name="T2" fmla="*/ 849 w 84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849">
                    <a:moveTo>
                      <a:pt x="849" y="0"/>
                    </a:moveTo>
                    <a:lnTo>
                      <a:pt x="0" y="0"/>
                    </a:lnTo>
                    <a:lnTo>
                      <a:pt x="849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3" name="Freeform 73"/>
              <p:cNvSpPr/>
              <p:nvPr/>
            </p:nvSpPr>
            <p:spPr bwMode="auto">
              <a:xfrm rot="10800000" flipH="1">
                <a:off x="8045717" y="3717182"/>
                <a:ext cx="268039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4" name="Freeform 74"/>
              <p:cNvSpPr/>
              <p:nvPr/>
            </p:nvSpPr>
            <p:spPr bwMode="auto">
              <a:xfrm rot="10800000" flipH="1">
                <a:off x="8045717" y="3717182"/>
                <a:ext cx="268039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5" name="Freeform 75"/>
              <p:cNvSpPr/>
              <p:nvPr/>
            </p:nvSpPr>
            <p:spPr bwMode="auto">
              <a:xfrm rot="10800000" flipH="1">
                <a:off x="8541426" y="2640181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6" name="Freeform 76"/>
              <p:cNvSpPr/>
              <p:nvPr/>
            </p:nvSpPr>
            <p:spPr bwMode="auto">
              <a:xfrm rot="10800000" flipH="1">
                <a:off x="8541426" y="2640181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7" name="Freeform 77"/>
              <p:cNvSpPr/>
              <p:nvPr/>
            </p:nvSpPr>
            <p:spPr bwMode="auto">
              <a:xfrm rot="10800000" flipH="1">
                <a:off x="8541426" y="1563182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8" name="Freeform 78"/>
              <p:cNvSpPr/>
              <p:nvPr/>
            </p:nvSpPr>
            <p:spPr bwMode="auto">
              <a:xfrm rot="10800000" flipH="1">
                <a:off x="8541426" y="1563182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9" name="Freeform 79"/>
              <p:cNvSpPr/>
              <p:nvPr/>
            </p:nvSpPr>
            <p:spPr bwMode="auto">
              <a:xfrm rot="10800000" flipH="1">
                <a:off x="7519327" y="486181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5" y="130"/>
                      <a:pt x="65" y="101"/>
                      <a:pt x="65" y="65"/>
                    </a:cubicBezTo>
                    <a:cubicBezTo>
                      <a:pt x="65" y="29"/>
                      <a:pt x="35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0" name="Freeform 80"/>
              <p:cNvSpPr/>
              <p:nvPr/>
            </p:nvSpPr>
            <p:spPr bwMode="auto">
              <a:xfrm rot="10800000" flipH="1">
                <a:off x="7519327" y="486181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5" y="130"/>
                      <a:pt x="65" y="101"/>
                      <a:pt x="65" y="65"/>
                    </a:cubicBezTo>
                    <a:cubicBezTo>
                      <a:pt x="65" y="29"/>
                      <a:pt x="35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1" name="Freeform 81"/>
              <p:cNvSpPr/>
              <p:nvPr/>
            </p:nvSpPr>
            <p:spPr bwMode="auto">
              <a:xfrm rot="10800000" flipH="1">
                <a:off x="6905743" y="3717181"/>
                <a:ext cx="1139974" cy="0"/>
              </a:xfrm>
              <a:custGeom>
                <a:avLst/>
                <a:gdLst>
                  <a:gd name="T0" fmla="*/ 0 w 706"/>
                  <a:gd name="T1" fmla="*/ 706 w 706"/>
                  <a:gd name="T2" fmla="*/ 0 w 70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06">
                    <a:moveTo>
                      <a:pt x="0" y="0"/>
                    </a:moveTo>
                    <a:lnTo>
                      <a:pt x="70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2" name="Line 82"/>
              <p:cNvSpPr>
                <a:spLocks noChangeShapeType="1"/>
              </p:cNvSpPr>
              <p:nvPr/>
            </p:nvSpPr>
            <p:spPr bwMode="auto">
              <a:xfrm rot="10800000" flipH="1">
                <a:off x="6905743" y="3717181"/>
                <a:ext cx="1139974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3" name="Freeform 83"/>
              <p:cNvSpPr/>
              <p:nvPr/>
            </p:nvSpPr>
            <p:spPr bwMode="auto">
              <a:xfrm rot="10800000" flipH="1">
                <a:off x="6905744" y="3177874"/>
                <a:ext cx="1635683" cy="0"/>
              </a:xfrm>
              <a:custGeom>
                <a:avLst/>
                <a:gdLst>
                  <a:gd name="T0" fmla="*/ 0 w 1013"/>
                  <a:gd name="T1" fmla="*/ 1013 w 1013"/>
                  <a:gd name="T2" fmla="*/ 0 w 10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13">
                    <a:moveTo>
                      <a:pt x="0" y="0"/>
                    </a:moveTo>
                    <a:lnTo>
                      <a:pt x="10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4" name="Line 84"/>
              <p:cNvSpPr>
                <a:spLocks noChangeShapeType="1"/>
              </p:cNvSpPr>
              <p:nvPr/>
            </p:nvSpPr>
            <p:spPr bwMode="auto">
              <a:xfrm rot="10800000" flipH="1">
                <a:off x="6905744" y="3177874"/>
                <a:ext cx="1635683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5" name="Freeform 85"/>
              <p:cNvSpPr/>
              <p:nvPr/>
            </p:nvSpPr>
            <p:spPr bwMode="auto">
              <a:xfrm rot="10800000" flipH="1">
                <a:off x="7646886" y="2640182"/>
                <a:ext cx="894540" cy="0"/>
              </a:xfrm>
              <a:custGeom>
                <a:avLst/>
                <a:gdLst>
                  <a:gd name="T0" fmla="*/ 0 w 554"/>
                  <a:gd name="T1" fmla="*/ 554 w 554"/>
                  <a:gd name="T2" fmla="*/ 0 w 5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54">
                    <a:moveTo>
                      <a:pt x="0" y="0"/>
                    </a:moveTo>
                    <a:lnTo>
                      <a:pt x="55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6" name="Line 86"/>
              <p:cNvSpPr>
                <a:spLocks noChangeShapeType="1"/>
              </p:cNvSpPr>
              <p:nvPr/>
            </p:nvSpPr>
            <p:spPr bwMode="auto">
              <a:xfrm rot="10800000" flipH="1">
                <a:off x="7646886" y="2640182"/>
                <a:ext cx="894540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7" name="Freeform 87"/>
              <p:cNvSpPr/>
              <p:nvPr/>
            </p:nvSpPr>
            <p:spPr bwMode="auto">
              <a:xfrm rot="10800000" flipH="1">
                <a:off x="7646886" y="2100875"/>
                <a:ext cx="894540" cy="0"/>
              </a:xfrm>
              <a:custGeom>
                <a:avLst/>
                <a:gdLst>
                  <a:gd name="T0" fmla="*/ 0 w 554"/>
                  <a:gd name="T1" fmla="*/ 554 w 554"/>
                  <a:gd name="T2" fmla="*/ 0 w 5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54">
                    <a:moveTo>
                      <a:pt x="0" y="0"/>
                    </a:moveTo>
                    <a:lnTo>
                      <a:pt x="55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8" name="Line 88"/>
              <p:cNvSpPr>
                <a:spLocks noChangeShapeType="1"/>
              </p:cNvSpPr>
              <p:nvPr/>
            </p:nvSpPr>
            <p:spPr bwMode="auto">
              <a:xfrm rot="10800000" flipH="1">
                <a:off x="7646886" y="2100875"/>
                <a:ext cx="894540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9" name="Freeform 89"/>
              <p:cNvSpPr/>
              <p:nvPr/>
            </p:nvSpPr>
            <p:spPr bwMode="auto">
              <a:xfrm rot="10800000" flipH="1">
                <a:off x="6474619" y="1563181"/>
                <a:ext cx="2066807" cy="0"/>
              </a:xfrm>
              <a:custGeom>
                <a:avLst/>
                <a:gdLst>
                  <a:gd name="T0" fmla="*/ 0 w 1280"/>
                  <a:gd name="T1" fmla="*/ 1280 w 1280"/>
                  <a:gd name="T2" fmla="*/ 0 w 128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80">
                    <a:moveTo>
                      <a:pt x="0" y="0"/>
                    </a:moveTo>
                    <a:lnTo>
                      <a:pt x="128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" name="Line 90"/>
              <p:cNvSpPr>
                <a:spLocks noChangeShapeType="1"/>
              </p:cNvSpPr>
              <p:nvPr/>
            </p:nvSpPr>
            <p:spPr bwMode="auto">
              <a:xfrm rot="10800000" flipH="1">
                <a:off x="6474619" y="1563181"/>
                <a:ext cx="2066807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" name="Freeform 91"/>
              <p:cNvSpPr/>
              <p:nvPr/>
            </p:nvSpPr>
            <p:spPr bwMode="auto">
              <a:xfrm rot="10800000" flipH="1">
                <a:off x="6474618" y="1023874"/>
                <a:ext cx="1044707" cy="0"/>
              </a:xfrm>
              <a:custGeom>
                <a:avLst/>
                <a:gdLst>
                  <a:gd name="T0" fmla="*/ 0 w 647"/>
                  <a:gd name="T1" fmla="*/ 647 w 647"/>
                  <a:gd name="T2" fmla="*/ 0 w 6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47">
                    <a:moveTo>
                      <a:pt x="0" y="0"/>
                    </a:moveTo>
                    <a:lnTo>
                      <a:pt x="64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2" name="Line 92"/>
              <p:cNvSpPr>
                <a:spLocks noChangeShapeType="1"/>
              </p:cNvSpPr>
              <p:nvPr/>
            </p:nvSpPr>
            <p:spPr bwMode="auto">
              <a:xfrm rot="10800000" flipH="1">
                <a:off x="6474618" y="1023874"/>
                <a:ext cx="1044707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3" name="Freeform 93"/>
              <p:cNvSpPr/>
              <p:nvPr/>
            </p:nvSpPr>
            <p:spPr bwMode="auto">
              <a:xfrm rot="10800000" flipH="1">
                <a:off x="6905744" y="486182"/>
                <a:ext cx="613583" cy="0"/>
              </a:xfrm>
              <a:custGeom>
                <a:avLst/>
                <a:gdLst>
                  <a:gd name="T0" fmla="*/ 0 w 380"/>
                  <a:gd name="T1" fmla="*/ 380 w 380"/>
                  <a:gd name="T2" fmla="*/ 0 w 38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0">
                    <a:moveTo>
                      <a:pt x="0" y="0"/>
                    </a:moveTo>
                    <a:lnTo>
                      <a:pt x="38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4" name="Line 94"/>
              <p:cNvSpPr>
                <a:spLocks noChangeShapeType="1"/>
              </p:cNvSpPr>
              <p:nvPr/>
            </p:nvSpPr>
            <p:spPr bwMode="auto">
              <a:xfrm rot="10800000" flipH="1">
                <a:off x="6905744" y="486182"/>
                <a:ext cx="613583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5" name="Freeform 95"/>
              <p:cNvSpPr/>
              <p:nvPr/>
            </p:nvSpPr>
            <p:spPr bwMode="auto">
              <a:xfrm rot="10800000" flipH="1">
                <a:off x="6905744" y="-51511"/>
                <a:ext cx="1635683" cy="0"/>
              </a:xfrm>
              <a:custGeom>
                <a:avLst/>
                <a:gdLst>
                  <a:gd name="T0" fmla="*/ 0 w 1013"/>
                  <a:gd name="T1" fmla="*/ 1013 w 1013"/>
                  <a:gd name="T2" fmla="*/ 0 w 10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13">
                    <a:moveTo>
                      <a:pt x="0" y="0"/>
                    </a:moveTo>
                    <a:lnTo>
                      <a:pt x="10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6" name="Line 96"/>
              <p:cNvSpPr>
                <a:spLocks noChangeShapeType="1"/>
              </p:cNvSpPr>
              <p:nvPr/>
            </p:nvSpPr>
            <p:spPr bwMode="auto">
              <a:xfrm rot="10800000" flipH="1">
                <a:off x="6905744" y="-51511"/>
                <a:ext cx="1635683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7" name="Freeform 97"/>
              <p:cNvSpPr/>
              <p:nvPr/>
            </p:nvSpPr>
            <p:spPr bwMode="auto">
              <a:xfrm rot="10800000" flipH="1">
                <a:off x="7188313" y="5331875"/>
                <a:ext cx="268039" cy="539307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8" name="Freeform 98"/>
              <p:cNvSpPr/>
              <p:nvPr/>
            </p:nvSpPr>
            <p:spPr bwMode="auto">
              <a:xfrm rot="10800000" flipH="1">
                <a:off x="7188313" y="5331875"/>
                <a:ext cx="268039" cy="539307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9" name="Freeform 99"/>
              <p:cNvSpPr/>
              <p:nvPr/>
            </p:nvSpPr>
            <p:spPr bwMode="auto">
              <a:xfrm rot="10800000" flipH="1">
                <a:off x="8559188" y="4794181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0" name="Freeform 100"/>
              <p:cNvSpPr/>
              <p:nvPr/>
            </p:nvSpPr>
            <p:spPr bwMode="auto">
              <a:xfrm rot="10800000" flipH="1">
                <a:off x="8559188" y="4794181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" name="Freeform 103"/>
              <p:cNvSpPr/>
              <p:nvPr/>
            </p:nvSpPr>
            <p:spPr bwMode="auto">
              <a:xfrm rot="10800000" flipH="1">
                <a:off x="7829347" y="5871182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2" name="Freeform 104"/>
              <p:cNvSpPr/>
              <p:nvPr/>
            </p:nvSpPr>
            <p:spPr bwMode="auto">
              <a:xfrm rot="10800000" flipH="1">
                <a:off x="7829348" y="5871182"/>
                <a:ext cx="269654" cy="537693"/>
              </a:xfrm>
              <a:custGeom>
                <a:avLst/>
                <a:gdLst>
                  <a:gd name="T0" fmla="*/ 0 w 65"/>
                  <a:gd name="T1" fmla="*/ 130 h 130"/>
                  <a:gd name="T2" fmla="*/ 65 w 65"/>
                  <a:gd name="T3" fmla="*/ 65 h 130"/>
                  <a:gd name="T4" fmla="*/ 0 w 65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0" y="130"/>
                    </a:moveTo>
                    <a:cubicBezTo>
                      <a:pt x="36" y="130"/>
                      <a:pt x="65" y="101"/>
                      <a:pt x="65" y="65"/>
                    </a:cubicBezTo>
                    <a:cubicBezTo>
                      <a:pt x="65" y="29"/>
                      <a:pt x="36" y="0"/>
                      <a:pt x="0" y="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3" name="Freeform 105"/>
              <p:cNvSpPr/>
              <p:nvPr/>
            </p:nvSpPr>
            <p:spPr bwMode="auto">
              <a:xfrm rot="10800000" flipH="1">
                <a:off x="6640934" y="3177875"/>
                <a:ext cx="269654" cy="539307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4" name="Freeform 106"/>
              <p:cNvSpPr/>
              <p:nvPr/>
            </p:nvSpPr>
            <p:spPr bwMode="auto">
              <a:xfrm rot="10800000" flipH="1">
                <a:off x="6640934" y="3177875"/>
                <a:ext cx="269654" cy="539307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5" name="Freeform 131"/>
              <p:cNvSpPr/>
              <p:nvPr/>
            </p:nvSpPr>
            <p:spPr bwMode="auto">
              <a:xfrm rot="10800000" flipH="1">
                <a:off x="7382077" y="2100875"/>
                <a:ext cx="269654" cy="539307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6" name="Freeform 132"/>
              <p:cNvSpPr/>
              <p:nvPr/>
            </p:nvSpPr>
            <p:spPr bwMode="auto">
              <a:xfrm rot="10800000" flipH="1">
                <a:off x="7382077" y="2100875"/>
                <a:ext cx="269654" cy="539307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7" name="Freeform 133"/>
              <p:cNvSpPr/>
              <p:nvPr/>
            </p:nvSpPr>
            <p:spPr bwMode="auto">
              <a:xfrm rot="10800000" flipH="1">
                <a:off x="6209810" y="1023877"/>
                <a:ext cx="269654" cy="539307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8" name="Freeform 134"/>
              <p:cNvSpPr/>
              <p:nvPr/>
            </p:nvSpPr>
            <p:spPr bwMode="auto">
              <a:xfrm rot="10800000" flipH="1">
                <a:off x="6209806" y="1023875"/>
                <a:ext cx="269654" cy="539307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9" name="Freeform 135"/>
              <p:cNvSpPr/>
              <p:nvPr/>
            </p:nvSpPr>
            <p:spPr bwMode="auto">
              <a:xfrm rot="10800000" flipH="1">
                <a:off x="6640932" y="-51507"/>
                <a:ext cx="269654" cy="537693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0" name="Freeform 136"/>
              <p:cNvSpPr/>
              <p:nvPr/>
            </p:nvSpPr>
            <p:spPr bwMode="auto">
              <a:xfrm rot="10800000" flipH="1">
                <a:off x="6640920" y="-51509"/>
                <a:ext cx="269654" cy="537693"/>
              </a:xfrm>
              <a:custGeom>
                <a:avLst/>
                <a:gdLst>
                  <a:gd name="T0" fmla="*/ 65 w 65"/>
                  <a:gd name="T1" fmla="*/ 0 h 130"/>
                  <a:gd name="T2" fmla="*/ 0 w 65"/>
                  <a:gd name="T3" fmla="*/ 65 h 130"/>
                  <a:gd name="T4" fmla="*/ 65 w 65"/>
                  <a:gd name="T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30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1" name="Line 96"/>
              <p:cNvSpPr>
                <a:spLocks noChangeShapeType="1"/>
              </p:cNvSpPr>
              <p:nvPr/>
            </p:nvSpPr>
            <p:spPr bwMode="auto">
              <a:xfrm rot="10800000" flipH="1">
                <a:off x="9010965" y="-51511"/>
                <a:ext cx="2465164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2" name="Freeform 71"/>
              <p:cNvSpPr/>
              <p:nvPr/>
            </p:nvSpPr>
            <p:spPr bwMode="auto">
              <a:xfrm rot="10800000" flipH="1">
                <a:off x="9020125" y="6866348"/>
                <a:ext cx="335879" cy="80220"/>
              </a:xfrm>
              <a:custGeom>
                <a:avLst/>
                <a:gdLst>
                  <a:gd name="T0" fmla="*/ 849 w 849"/>
                  <a:gd name="T1" fmla="*/ 0 w 849"/>
                  <a:gd name="T2" fmla="*/ 849 w 84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849">
                    <a:moveTo>
                      <a:pt x="849" y="0"/>
                    </a:moveTo>
                    <a:lnTo>
                      <a:pt x="0" y="0"/>
                    </a:lnTo>
                    <a:lnTo>
                      <a:pt x="849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3" name="Freeform 71"/>
              <p:cNvSpPr/>
              <p:nvPr/>
            </p:nvSpPr>
            <p:spPr bwMode="auto">
              <a:xfrm rot="10800000" flipH="1">
                <a:off x="9733213" y="6830519"/>
                <a:ext cx="5869352" cy="116049"/>
              </a:xfrm>
              <a:custGeom>
                <a:avLst/>
                <a:gdLst>
                  <a:gd name="T0" fmla="*/ 849 w 849"/>
                  <a:gd name="T1" fmla="*/ 0 w 849"/>
                  <a:gd name="T2" fmla="*/ 849 w 84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849">
                    <a:moveTo>
                      <a:pt x="849" y="0"/>
                    </a:moveTo>
                    <a:lnTo>
                      <a:pt x="0" y="0"/>
                    </a:lnTo>
                    <a:lnTo>
                      <a:pt x="849" y="0"/>
                    </a:lnTo>
                    <a:close/>
                  </a:path>
                </a:pathLst>
              </a:cu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4" name="Line 96"/>
              <p:cNvSpPr>
                <a:spLocks noChangeShapeType="1"/>
              </p:cNvSpPr>
              <p:nvPr/>
            </p:nvSpPr>
            <p:spPr bwMode="auto">
              <a:xfrm rot="10800000" flipH="1">
                <a:off x="11902312" y="-51511"/>
                <a:ext cx="3509727" cy="0"/>
              </a:xfrm>
              <a:prstGeom prst="line">
                <a:avLst/>
              </a:prstGeom>
              <a:noFill/>
              <a:ln w="952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65" name="组合 464"/>
              <p:cNvGrpSpPr/>
              <p:nvPr/>
            </p:nvGrpSpPr>
            <p:grpSpPr>
              <a:xfrm>
                <a:off x="9709150" y="3700463"/>
                <a:ext cx="704850" cy="530225"/>
                <a:chOff x="5626100" y="3179763"/>
                <a:chExt cx="704850" cy="530225"/>
              </a:xfrm>
            </p:grpSpPr>
            <p:sp>
              <p:nvSpPr>
                <p:cNvPr id="482" name="Freeform 107"/>
                <p:cNvSpPr/>
                <p:nvPr/>
              </p:nvSpPr>
              <p:spPr bwMode="auto">
                <a:xfrm>
                  <a:off x="5886450" y="3709988"/>
                  <a:ext cx="179387" cy="0"/>
                </a:xfrm>
                <a:custGeom>
                  <a:avLst/>
                  <a:gdLst>
                    <a:gd name="T0" fmla="*/ 0 w 113"/>
                    <a:gd name="T1" fmla="*/ 113 w 113"/>
                    <a:gd name="T2" fmla="*/ 0 w 11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13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3" name="Line 108"/>
                <p:cNvSpPr>
                  <a:spLocks noChangeShapeType="1"/>
                </p:cNvSpPr>
                <p:nvPr/>
              </p:nvSpPr>
              <p:spPr bwMode="auto">
                <a:xfrm>
                  <a:off x="5886450" y="3709988"/>
                  <a:ext cx="179387" cy="0"/>
                </a:xfrm>
                <a:prstGeom prst="line">
                  <a:avLst/>
                </a:pr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4" name="Freeform 109"/>
                <p:cNvSpPr/>
                <p:nvPr/>
              </p:nvSpPr>
              <p:spPr bwMode="auto">
                <a:xfrm>
                  <a:off x="6065838" y="3179763"/>
                  <a:ext cx="265112" cy="530225"/>
                </a:xfrm>
                <a:custGeom>
                  <a:avLst/>
                  <a:gdLst>
                    <a:gd name="T0" fmla="*/ 0 w 65"/>
                    <a:gd name="T1" fmla="*/ 130 h 130"/>
                    <a:gd name="T2" fmla="*/ 65 w 65"/>
                    <a:gd name="T3" fmla="*/ 65 h 130"/>
                    <a:gd name="T4" fmla="*/ 0 w 65"/>
                    <a:gd name="T5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0" y="130"/>
                      </a:moveTo>
                      <a:cubicBezTo>
                        <a:pt x="36" y="130"/>
                        <a:pt x="65" y="101"/>
                        <a:pt x="65" y="65"/>
                      </a:cubicBezTo>
                      <a:cubicBezTo>
                        <a:pt x="65" y="29"/>
                        <a:pt x="36" y="0"/>
                        <a:pt x="0" y="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5" name="Freeform 110"/>
                <p:cNvSpPr/>
                <p:nvPr/>
              </p:nvSpPr>
              <p:spPr bwMode="auto">
                <a:xfrm>
                  <a:off x="6065838" y="3179763"/>
                  <a:ext cx="265112" cy="530225"/>
                </a:xfrm>
                <a:custGeom>
                  <a:avLst/>
                  <a:gdLst>
                    <a:gd name="T0" fmla="*/ 0 w 65"/>
                    <a:gd name="T1" fmla="*/ 130 h 130"/>
                    <a:gd name="T2" fmla="*/ 65 w 65"/>
                    <a:gd name="T3" fmla="*/ 65 h 130"/>
                    <a:gd name="T4" fmla="*/ 0 w 65"/>
                    <a:gd name="T5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0" y="130"/>
                      </a:moveTo>
                      <a:cubicBezTo>
                        <a:pt x="36" y="130"/>
                        <a:pt x="65" y="101"/>
                        <a:pt x="65" y="65"/>
                      </a:cubicBezTo>
                      <a:cubicBezTo>
                        <a:pt x="65" y="29"/>
                        <a:pt x="36" y="0"/>
                        <a:pt x="0" y="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6" name="Freeform 111"/>
                <p:cNvSpPr/>
                <p:nvPr/>
              </p:nvSpPr>
              <p:spPr bwMode="auto">
                <a:xfrm>
                  <a:off x="5886450" y="3179763"/>
                  <a:ext cx="179387" cy="0"/>
                </a:xfrm>
                <a:custGeom>
                  <a:avLst/>
                  <a:gdLst>
                    <a:gd name="T0" fmla="*/ 0 w 113"/>
                    <a:gd name="T1" fmla="*/ 113 w 113"/>
                    <a:gd name="T2" fmla="*/ 0 w 11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13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7" name="Freeform 113"/>
                <p:cNvSpPr/>
                <p:nvPr/>
              </p:nvSpPr>
              <p:spPr bwMode="auto">
                <a:xfrm>
                  <a:off x="5626100" y="3179763"/>
                  <a:ext cx="265112" cy="530225"/>
                </a:xfrm>
                <a:custGeom>
                  <a:avLst/>
                  <a:gdLst>
                    <a:gd name="T0" fmla="*/ 65 w 65"/>
                    <a:gd name="T1" fmla="*/ 0 h 130"/>
                    <a:gd name="T2" fmla="*/ 0 w 65"/>
                    <a:gd name="T3" fmla="*/ 65 h 130"/>
                    <a:gd name="T4" fmla="*/ 65 w 65"/>
                    <a:gd name="T5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65" y="0"/>
                      </a:move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1"/>
                        <a:pt x="29" y="130"/>
                        <a:pt x="65" y="13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8" name="Freeform 114"/>
                <p:cNvSpPr/>
                <p:nvPr/>
              </p:nvSpPr>
              <p:spPr bwMode="auto">
                <a:xfrm>
                  <a:off x="5626100" y="3179763"/>
                  <a:ext cx="265112" cy="530225"/>
                </a:xfrm>
                <a:custGeom>
                  <a:avLst/>
                  <a:gdLst>
                    <a:gd name="T0" fmla="*/ 65 w 65"/>
                    <a:gd name="T1" fmla="*/ 0 h 130"/>
                    <a:gd name="T2" fmla="*/ 0 w 65"/>
                    <a:gd name="T3" fmla="*/ 65 h 130"/>
                    <a:gd name="T4" fmla="*/ 65 w 65"/>
                    <a:gd name="T5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65" y="0"/>
                      </a:move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1"/>
                        <a:pt x="29" y="130"/>
                        <a:pt x="65" y="13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66" name="组合 465"/>
              <p:cNvGrpSpPr/>
              <p:nvPr/>
            </p:nvGrpSpPr>
            <p:grpSpPr>
              <a:xfrm>
                <a:off x="8311688" y="5849938"/>
                <a:ext cx="704850" cy="530225"/>
                <a:chOff x="5626100" y="5297488"/>
                <a:chExt cx="704850" cy="530225"/>
              </a:xfrm>
            </p:grpSpPr>
            <p:sp>
              <p:nvSpPr>
                <p:cNvPr id="475" name="Freeform 115"/>
                <p:cNvSpPr/>
                <p:nvPr/>
              </p:nvSpPr>
              <p:spPr bwMode="auto">
                <a:xfrm>
                  <a:off x="5886450" y="5827713"/>
                  <a:ext cx="179387" cy="0"/>
                </a:xfrm>
                <a:custGeom>
                  <a:avLst/>
                  <a:gdLst>
                    <a:gd name="T0" fmla="*/ 0 w 113"/>
                    <a:gd name="T1" fmla="*/ 113 w 113"/>
                    <a:gd name="T2" fmla="*/ 0 w 11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13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6" name="Line 116"/>
                <p:cNvSpPr>
                  <a:spLocks noChangeShapeType="1"/>
                </p:cNvSpPr>
                <p:nvPr/>
              </p:nvSpPr>
              <p:spPr bwMode="auto">
                <a:xfrm>
                  <a:off x="5886450" y="5827713"/>
                  <a:ext cx="179387" cy="0"/>
                </a:xfrm>
                <a:prstGeom prst="line">
                  <a:avLst/>
                </a:pr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7" name="Freeform 117"/>
                <p:cNvSpPr/>
                <p:nvPr/>
              </p:nvSpPr>
              <p:spPr bwMode="auto">
                <a:xfrm>
                  <a:off x="6065838" y="5297488"/>
                  <a:ext cx="265112" cy="530225"/>
                </a:xfrm>
                <a:custGeom>
                  <a:avLst/>
                  <a:gdLst>
                    <a:gd name="T0" fmla="*/ 0 w 65"/>
                    <a:gd name="T1" fmla="*/ 130 h 130"/>
                    <a:gd name="T2" fmla="*/ 65 w 65"/>
                    <a:gd name="T3" fmla="*/ 65 h 130"/>
                    <a:gd name="T4" fmla="*/ 0 w 65"/>
                    <a:gd name="T5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0" y="130"/>
                      </a:moveTo>
                      <a:cubicBezTo>
                        <a:pt x="36" y="130"/>
                        <a:pt x="65" y="101"/>
                        <a:pt x="65" y="65"/>
                      </a:cubicBezTo>
                      <a:cubicBezTo>
                        <a:pt x="65" y="29"/>
                        <a:pt x="36" y="0"/>
                        <a:pt x="0" y="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8" name="Freeform 118"/>
                <p:cNvSpPr/>
                <p:nvPr/>
              </p:nvSpPr>
              <p:spPr bwMode="auto">
                <a:xfrm>
                  <a:off x="6065838" y="5297488"/>
                  <a:ext cx="265112" cy="530225"/>
                </a:xfrm>
                <a:custGeom>
                  <a:avLst/>
                  <a:gdLst>
                    <a:gd name="T0" fmla="*/ 0 w 65"/>
                    <a:gd name="T1" fmla="*/ 130 h 130"/>
                    <a:gd name="T2" fmla="*/ 65 w 65"/>
                    <a:gd name="T3" fmla="*/ 65 h 130"/>
                    <a:gd name="T4" fmla="*/ 0 w 65"/>
                    <a:gd name="T5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0" y="130"/>
                      </a:moveTo>
                      <a:cubicBezTo>
                        <a:pt x="36" y="130"/>
                        <a:pt x="65" y="101"/>
                        <a:pt x="65" y="65"/>
                      </a:cubicBezTo>
                      <a:cubicBezTo>
                        <a:pt x="65" y="29"/>
                        <a:pt x="36" y="0"/>
                        <a:pt x="0" y="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9" name="Line 120"/>
                <p:cNvSpPr>
                  <a:spLocks noChangeShapeType="1"/>
                </p:cNvSpPr>
                <p:nvPr/>
              </p:nvSpPr>
              <p:spPr bwMode="auto">
                <a:xfrm>
                  <a:off x="5886450" y="5297488"/>
                  <a:ext cx="179387" cy="0"/>
                </a:xfrm>
                <a:prstGeom prst="line">
                  <a:avLst/>
                </a:pr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0" name="Freeform 121"/>
                <p:cNvSpPr/>
                <p:nvPr/>
              </p:nvSpPr>
              <p:spPr bwMode="auto">
                <a:xfrm>
                  <a:off x="5626100" y="5297488"/>
                  <a:ext cx="265112" cy="530225"/>
                </a:xfrm>
                <a:custGeom>
                  <a:avLst/>
                  <a:gdLst>
                    <a:gd name="T0" fmla="*/ 65 w 65"/>
                    <a:gd name="T1" fmla="*/ 0 h 130"/>
                    <a:gd name="T2" fmla="*/ 0 w 65"/>
                    <a:gd name="T3" fmla="*/ 65 h 130"/>
                    <a:gd name="T4" fmla="*/ 65 w 65"/>
                    <a:gd name="T5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65" y="0"/>
                      </a:move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1"/>
                        <a:pt x="29" y="130"/>
                        <a:pt x="65" y="13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1" name="Freeform 122"/>
                <p:cNvSpPr/>
                <p:nvPr/>
              </p:nvSpPr>
              <p:spPr bwMode="auto">
                <a:xfrm>
                  <a:off x="5626100" y="5297488"/>
                  <a:ext cx="265112" cy="530225"/>
                </a:xfrm>
                <a:custGeom>
                  <a:avLst/>
                  <a:gdLst>
                    <a:gd name="T0" fmla="*/ 65 w 65"/>
                    <a:gd name="T1" fmla="*/ 0 h 130"/>
                    <a:gd name="T2" fmla="*/ 0 w 65"/>
                    <a:gd name="T3" fmla="*/ 65 h 130"/>
                    <a:gd name="T4" fmla="*/ 65 w 65"/>
                    <a:gd name="T5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65" y="0"/>
                      </a:move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1"/>
                        <a:pt x="29" y="130"/>
                        <a:pt x="65" y="13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67" name="组合 466"/>
              <p:cNvGrpSpPr/>
              <p:nvPr/>
            </p:nvGrpSpPr>
            <p:grpSpPr>
              <a:xfrm>
                <a:off x="8262715" y="476931"/>
                <a:ext cx="703262" cy="530225"/>
                <a:chOff x="5272088" y="1062038"/>
                <a:chExt cx="703262" cy="530225"/>
              </a:xfrm>
            </p:grpSpPr>
            <p:sp>
              <p:nvSpPr>
                <p:cNvPr id="468" name="Freeform 123"/>
                <p:cNvSpPr/>
                <p:nvPr/>
              </p:nvSpPr>
              <p:spPr bwMode="auto">
                <a:xfrm>
                  <a:off x="5532438" y="1592263"/>
                  <a:ext cx="179387" cy="0"/>
                </a:xfrm>
                <a:custGeom>
                  <a:avLst/>
                  <a:gdLst>
                    <a:gd name="T0" fmla="*/ 0 w 113"/>
                    <a:gd name="T1" fmla="*/ 113 w 113"/>
                    <a:gd name="T2" fmla="*/ 0 w 11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13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9" name="Line 124"/>
                <p:cNvSpPr>
                  <a:spLocks noChangeShapeType="1"/>
                </p:cNvSpPr>
                <p:nvPr/>
              </p:nvSpPr>
              <p:spPr bwMode="auto">
                <a:xfrm>
                  <a:off x="5532438" y="1592263"/>
                  <a:ext cx="179387" cy="0"/>
                </a:xfrm>
                <a:prstGeom prst="line">
                  <a:avLst/>
                </a:pr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0" name="Freeform 125"/>
                <p:cNvSpPr/>
                <p:nvPr/>
              </p:nvSpPr>
              <p:spPr bwMode="auto">
                <a:xfrm>
                  <a:off x="5711825" y="1062038"/>
                  <a:ext cx="263525" cy="530225"/>
                </a:xfrm>
                <a:custGeom>
                  <a:avLst/>
                  <a:gdLst>
                    <a:gd name="T0" fmla="*/ 0 w 65"/>
                    <a:gd name="T1" fmla="*/ 130 h 130"/>
                    <a:gd name="T2" fmla="*/ 65 w 65"/>
                    <a:gd name="T3" fmla="*/ 65 h 130"/>
                    <a:gd name="T4" fmla="*/ 0 w 65"/>
                    <a:gd name="T5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0" y="130"/>
                      </a:moveTo>
                      <a:cubicBezTo>
                        <a:pt x="36" y="130"/>
                        <a:pt x="65" y="101"/>
                        <a:pt x="65" y="65"/>
                      </a:cubicBezTo>
                      <a:cubicBezTo>
                        <a:pt x="65" y="29"/>
                        <a:pt x="36" y="0"/>
                        <a:pt x="0" y="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1" name="Freeform 126"/>
                <p:cNvSpPr/>
                <p:nvPr/>
              </p:nvSpPr>
              <p:spPr bwMode="auto">
                <a:xfrm>
                  <a:off x="5711825" y="1062038"/>
                  <a:ext cx="263525" cy="530225"/>
                </a:xfrm>
                <a:custGeom>
                  <a:avLst/>
                  <a:gdLst>
                    <a:gd name="T0" fmla="*/ 0 w 65"/>
                    <a:gd name="T1" fmla="*/ 130 h 130"/>
                    <a:gd name="T2" fmla="*/ 65 w 65"/>
                    <a:gd name="T3" fmla="*/ 65 h 130"/>
                    <a:gd name="T4" fmla="*/ 0 w 65"/>
                    <a:gd name="T5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0" y="130"/>
                      </a:moveTo>
                      <a:cubicBezTo>
                        <a:pt x="36" y="130"/>
                        <a:pt x="65" y="101"/>
                        <a:pt x="65" y="65"/>
                      </a:cubicBezTo>
                      <a:cubicBezTo>
                        <a:pt x="65" y="29"/>
                        <a:pt x="36" y="0"/>
                        <a:pt x="0" y="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2" name="Freeform 127"/>
                <p:cNvSpPr/>
                <p:nvPr/>
              </p:nvSpPr>
              <p:spPr bwMode="auto">
                <a:xfrm>
                  <a:off x="5532438" y="1062038"/>
                  <a:ext cx="179387" cy="0"/>
                </a:xfrm>
                <a:custGeom>
                  <a:avLst/>
                  <a:gdLst>
                    <a:gd name="T0" fmla="*/ 0 w 113"/>
                    <a:gd name="T1" fmla="*/ 113 w 113"/>
                    <a:gd name="T2" fmla="*/ 0 w 11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13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3" name="Freeform 129"/>
                <p:cNvSpPr/>
                <p:nvPr/>
              </p:nvSpPr>
              <p:spPr bwMode="auto">
                <a:xfrm>
                  <a:off x="5272088" y="1062038"/>
                  <a:ext cx="263525" cy="530225"/>
                </a:xfrm>
                <a:custGeom>
                  <a:avLst/>
                  <a:gdLst>
                    <a:gd name="T0" fmla="*/ 65 w 65"/>
                    <a:gd name="T1" fmla="*/ 0 h 130"/>
                    <a:gd name="T2" fmla="*/ 0 w 65"/>
                    <a:gd name="T3" fmla="*/ 65 h 130"/>
                    <a:gd name="T4" fmla="*/ 65 w 65"/>
                    <a:gd name="T5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65" y="0"/>
                      </a:move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1"/>
                        <a:pt x="29" y="130"/>
                        <a:pt x="65" y="13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4" name="Freeform 130"/>
                <p:cNvSpPr/>
                <p:nvPr/>
              </p:nvSpPr>
              <p:spPr bwMode="auto">
                <a:xfrm>
                  <a:off x="5272088" y="1062038"/>
                  <a:ext cx="263525" cy="530225"/>
                </a:xfrm>
                <a:custGeom>
                  <a:avLst/>
                  <a:gdLst>
                    <a:gd name="T0" fmla="*/ 65 w 65"/>
                    <a:gd name="T1" fmla="*/ 0 h 130"/>
                    <a:gd name="T2" fmla="*/ 0 w 65"/>
                    <a:gd name="T3" fmla="*/ 65 h 130"/>
                    <a:gd name="T4" fmla="*/ 65 w 65"/>
                    <a:gd name="T5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30">
                      <a:moveTo>
                        <a:pt x="65" y="0"/>
                      </a:move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1"/>
                        <a:pt x="29" y="130"/>
                        <a:pt x="65" y="130"/>
                      </a:cubicBezTo>
                    </a:path>
                  </a:pathLst>
                </a:custGeom>
                <a:noFill/>
                <a:ln w="952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29" name="组合 28"/>
          <p:cNvGrpSpPr/>
          <p:nvPr/>
        </p:nvGrpSpPr>
        <p:grpSpPr>
          <a:xfrm>
            <a:off x="10031196" y="3211971"/>
            <a:ext cx="1429673" cy="1469464"/>
            <a:chOff x="8164296" y="9727071"/>
            <a:chExt cx="1429673" cy="1469464"/>
          </a:xfrm>
        </p:grpSpPr>
        <p:grpSp>
          <p:nvGrpSpPr>
            <p:cNvPr id="489" name="组合 488"/>
            <p:cNvGrpSpPr/>
            <p:nvPr/>
          </p:nvGrpSpPr>
          <p:grpSpPr>
            <a:xfrm rot="13004060">
              <a:off x="8945853" y="10145056"/>
              <a:ext cx="251975" cy="251975"/>
              <a:chOff x="6573135" y="2487386"/>
              <a:chExt cx="406898" cy="406898"/>
            </a:xfrm>
          </p:grpSpPr>
          <p:cxnSp>
            <p:nvCxnSpPr>
              <p:cNvPr id="490" name="直接连接符 489"/>
              <p:cNvCxnSpPr/>
              <p:nvPr/>
            </p:nvCxnSpPr>
            <p:spPr>
              <a:xfrm rot="16200000">
                <a:off x="66241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直接连接符 490"/>
              <p:cNvCxnSpPr/>
              <p:nvPr/>
            </p:nvCxnSpPr>
            <p:spPr>
              <a:xfrm rot="13500000">
                <a:off x="6668821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直接连接符 491"/>
              <p:cNvCxnSpPr/>
              <p:nvPr/>
            </p:nvCxnSpPr>
            <p:spPr>
              <a:xfrm rot="10800000">
                <a:off x="6776584" y="27921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直接连接符 492"/>
              <p:cNvCxnSpPr/>
              <p:nvPr/>
            </p:nvCxnSpPr>
            <p:spPr>
              <a:xfrm rot="8100000">
                <a:off x="6884347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直接连接符 493"/>
              <p:cNvCxnSpPr/>
              <p:nvPr/>
            </p:nvCxnSpPr>
            <p:spPr>
              <a:xfrm rot="5400000">
                <a:off x="69289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直接连接符 494"/>
              <p:cNvCxnSpPr/>
              <p:nvPr/>
            </p:nvCxnSpPr>
            <p:spPr>
              <a:xfrm rot="2700000">
                <a:off x="6884347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直接连接符 495"/>
              <p:cNvCxnSpPr/>
              <p:nvPr/>
            </p:nvCxnSpPr>
            <p:spPr>
              <a:xfrm>
                <a:off x="6776584" y="24873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直接连接符 496"/>
              <p:cNvCxnSpPr/>
              <p:nvPr/>
            </p:nvCxnSpPr>
            <p:spPr>
              <a:xfrm rot="18900000">
                <a:off x="6668821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8" name="椭圆 497"/>
            <p:cNvSpPr/>
            <p:nvPr/>
          </p:nvSpPr>
          <p:spPr>
            <a:xfrm rot="13004060">
              <a:off x="9366131" y="10968697"/>
              <a:ext cx="227838" cy="227838"/>
            </a:xfrm>
            <a:prstGeom prst="ellipse">
              <a:avLst/>
            </a:prstGeom>
            <a:noFill/>
            <a:ln w="63500">
              <a:solidFill>
                <a:srgbClr val="FE7D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椭圆 498"/>
            <p:cNvSpPr/>
            <p:nvPr/>
          </p:nvSpPr>
          <p:spPr>
            <a:xfrm rot="13004060" flipV="1">
              <a:off x="9217490" y="10389731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椭圆 499"/>
            <p:cNvSpPr/>
            <p:nvPr/>
          </p:nvSpPr>
          <p:spPr>
            <a:xfrm rot="13004060">
              <a:off x="8164296" y="9727071"/>
              <a:ext cx="101692" cy="107045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6172120" y="3974596"/>
            <a:ext cx="3299986" cy="668197"/>
            <a:chOff x="6604155" y="376691"/>
            <a:chExt cx="3299986" cy="668197"/>
          </a:xfrm>
        </p:grpSpPr>
        <p:grpSp>
          <p:nvGrpSpPr>
            <p:cNvPr id="522" name="组合 521"/>
            <p:cNvGrpSpPr/>
            <p:nvPr/>
          </p:nvGrpSpPr>
          <p:grpSpPr>
            <a:xfrm>
              <a:off x="7098310" y="837594"/>
              <a:ext cx="207294" cy="207294"/>
              <a:chOff x="3765599" y="622300"/>
              <a:chExt cx="1134533" cy="1134533"/>
            </a:xfrm>
            <a:solidFill>
              <a:srgbClr val="FF8300"/>
            </a:solidFill>
          </p:grpSpPr>
          <p:sp>
            <p:nvSpPr>
              <p:cNvPr id="532" name="圆角矩形 531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3" name="圆角矩形 532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23" name="椭圆 522"/>
            <p:cNvSpPr/>
            <p:nvPr/>
          </p:nvSpPr>
          <p:spPr>
            <a:xfrm>
              <a:off x="6604155" y="837594"/>
              <a:ext cx="65133" cy="68561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24" name="直接连接符 523"/>
            <p:cNvCxnSpPr/>
            <p:nvPr/>
          </p:nvCxnSpPr>
          <p:spPr>
            <a:xfrm>
              <a:off x="8370942" y="837594"/>
              <a:ext cx="0" cy="2549"/>
            </a:xfrm>
            <a:prstGeom prst="line">
              <a:avLst/>
            </a:prstGeom>
            <a:ln w="76200" cap="rnd">
              <a:solidFill>
                <a:srgbClr val="FDE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5" name="组合 524"/>
            <p:cNvGrpSpPr/>
            <p:nvPr/>
          </p:nvGrpSpPr>
          <p:grpSpPr>
            <a:xfrm>
              <a:off x="9795640" y="837594"/>
              <a:ext cx="108501" cy="108501"/>
              <a:chOff x="6388327" y="3617686"/>
              <a:chExt cx="135164" cy="135164"/>
            </a:xfrm>
          </p:grpSpPr>
          <p:cxnSp>
            <p:nvCxnSpPr>
              <p:cNvPr id="528" name="直接连接符 527"/>
              <p:cNvCxnSpPr/>
              <p:nvPr/>
            </p:nvCxnSpPr>
            <p:spPr>
              <a:xfrm rot="16200000">
                <a:off x="63990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直接连接符 528"/>
              <p:cNvCxnSpPr/>
              <p:nvPr/>
            </p:nvCxnSpPr>
            <p:spPr>
              <a:xfrm>
                <a:off x="6455909" y="36176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529"/>
              <p:cNvCxnSpPr/>
              <p:nvPr/>
            </p:nvCxnSpPr>
            <p:spPr>
              <a:xfrm rot="5400000">
                <a:off x="65127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直接连接符 530"/>
              <p:cNvCxnSpPr/>
              <p:nvPr/>
            </p:nvCxnSpPr>
            <p:spPr>
              <a:xfrm rot="10800000">
                <a:off x="6455909" y="37313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6" name="椭圆 525"/>
            <p:cNvSpPr/>
            <p:nvPr/>
          </p:nvSpPr>
          <p:spPr>
            <a:xfrm flipV="1">
              <a:off x="9155983" y="975224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7" name="椭圆 526"/>
            <p:cNvSpPr/>
            <p:nvPr/>
          </p:nvSpPr>
          <p:spPr>
            <a:xfrm>
              <a:off x="9702221" y="376691"/>
              <a:ext cx="134670" cy="13467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81" name="组合 580"/>
          <p:cNvGrpSpPr/>
          <p:nvPr/>
        </p:nvGrpSpPr>
        <p:grpSpPr>
          <a:xfrm rot="13004060">
            <a:off x="9586428" y="207035"/>
            <a:ext cx="2267004" cy="1003309"/>
            <a:chOff x="3111423" y="332952"/>
            <a:chExt cx="3063710" cy="1355908"/>
          </a:xfrm>
        </p:grpSpPr>
        <p:sp>
          <p:nvSpPr>
            <p:cNvPr id="582" name="椭圆 581"/>
            <p:cNvSpPr/>
            <p:nvPr/>
          </p:nvSpPr>
          <p:spPr>
            <a:xfrm>
              <a:off x="5362701" y="837594"/>
              <a:ext cx="275259" cy="275259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" name="椭圆 582"/>
            <p:cNvSpPr/>
            <p:nvPr/>
          </p:nvSpPr>
          <p:spPr>
            <a:xfrm>
              <a:off x="4788403" y="837594"/>
              <a:ext cx="145275" cy="152922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" name="椭圆 583"/>
            <p:cNvSpPr/>
            <p:nvPr/>
          </p:nvSpPr>
          <p:spPr>
            <a:xfrm>
              <a:off x="6066983" y="837594"/>
              <a:ext cx="108150" cy="113842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85" name="组合 584"/>
            <p:cNvGrpSpPr/>
            <p:nvPr/>
          </p:nvGrpSpPr>
          <p:grpSpPr>
            <a:xfrm>
              <a:off x="3266289" y="930803"/>
              <a:ext cx="251975" cy="251975"/>
              <a:chOff x="6573135" y="2487386"/>
              <a:chExt cx="406898" cy="406898"/>
            </a:xfrm>
          </p:grpSpPr>
          <p:cxnSp>
            <p:nvCxnSpPr>
              <p:cNvPr id="593" name="直接连接符 592"/>
              <p:cNvCxnSpPr/>
              <p:nvPr/>
            </p:nvCxnSpPr>
            <p:spPr>
              <a:xfrm rot="16200000">
                <a:off x="66241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直接连接符 593"/>
              <p:cNvCxnSpPr/>
              <p:nvPr/>
            </p:nvCxnSpPr>
            <p:spPr>
              <a:xfrm rot="13500000">
                <a:off x="6668821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直接连接符 594"/>
              <p:cNvCxnSpPr/>
              <p:nvPr/>
            </p:nvCxnSpPr>
            <p:spPr>
              <a:xfrm rot="10800000">
                <a:off x="6776584" y="27921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直接连接符 595"/>
              <p:cNvCxnSpPr/>
              <p:nvPr/>
            </p:nvCxnSpPr>
            <p:spPr>
              <a:xfrm rot="8100000">
                <a:off x="6884347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直接连接符 596"/>
              <p:cNvCxnSpPr/>
              <p:nvPr/>
            </p:nvCxnSpPr>
            <p:spPr>
              <a:xfrm rot="5400000">
                <a:off x="69289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直接连接符 597"/>
              <p:cNvCxnSpPr/>
              <p:nvPr/>
            </p:nvCxnSpPr>
            <p:spPr>
              <a:xfrm rot="2700000">
                <a:off x="6884347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直接连接符 598"/>
              <p:cNvCxnSpPr/>
              <p:nvPr/>
            </p:nvCxnSpPr>
            <p:spPr>
              <a:xfrm>
                <a:off x="6776584" y="24873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直接连接符 599"/>
              <p:cNvCxnSpPr/>
              <p:nvPr/>
            </p:nvCxnSpPr>
            <p:spPr>
              <a:xfrm rot="18900000">
                <a:off x="6668821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6" name="组合 585"/>
            <p:cNvGrpSpPr/>
            <p:nvPr/>
          </p:nvGrpSpPr>
          <p:grpSpPr>
            <a:xfrm>
              <a:off x="4903388" y="930803"/>
              <a:ext cx="207294" cy="207294"/>
              <a:chOff x="3765599" y="622300"/>
              <a:chExt cx="1134533" cy="1134533"/>
            </a:xfrm>
            <a:solidFill>
              <a:srgbClr val="FFFF00"/>
            </a:solidFill>
          </p:grpSpPr>
          <p:sp>
            <p:nvSpPr>
              <p:cNvPr id="591" name="圆角矩形 590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2" name="圆角矩形 591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87" name="椭圆 586"/>
            <p:cNvSpPr/>
            <p:nvPr/>
          </p:nvSpPr>
          <p:spPr>
            <a:xfrm flipV="1">
              <a:off x="3111423" y="332952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8" name="椭圆 587"/>
            <p:cNvSpPr/>
            <p:nvPr/>
          </p:nvSpPr>
          <p:spPr>
            <a:xfrm>
              <a:off x="5013768" y="419609"/>
              <a:ext cx="101692" cy="107045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9" name="椭圆 588"/>
            <p:cNvSpPr/>
            <p:nvPr/>
          </p:nvSpPr>
          <p:spPr>
            <a:xfrm>
              <a:off x="3239874" y="1581815"/>
              <a:ext cx="101692" cy="107045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0" name="椭圆 589"/>
            <p:cNvSpPr/>
            <p:nvPr/>
          </p:nvSpPr>
          <p:spPr>
            <a:xfrm>
              <a:off x="5588623" y="468444"/>
              <a:ext cx="227838" cy="22783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26" name="组合 625"/>
          <p:cNvGrpSpPr/>
          <p:nvPr/>
        </p:nvGrpSpPr>
        <p:grpSpPr>
          <a:xfrm>
            <a:off x="9379949" y="5708181"/>
            <a:ext cx="2267004" cy="1003309"/>
            <a:chOff x="3111423" y="332952"/>
            <a:chExt cx="3063710" cy="1355908"/>
          </a:xfrm>
        </p:grpSpPr>
        <p:sp>
          <p:nvSpPr>
            <p:cNvPr id="627" name="椭圆 626"/>
            <p:cNvSpPr/>
            <p:nvPr/>
          </p:nvSpPr>
          <p:spPr>
            <a:xfrm>
              <a:off x="5362701" y="837594"/>
              <a:ext cx="275259" cy="275259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8" name="椭圆 627"/>
            <p:cNvSpPr/>
            <p:nvPr/>
          </p:nvSpPr>
          <p:spPr>
            <a:xfrm>
              <a:off x="4788403" y="837594"/>
              <a:ext cx="145275" cy="152922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9" name="椭圆 628"/>
            <p:cNvSpPr/>
            <p:nvPr/>
          </p:nvSpPr>
          <p:spPr>
            <a:xfrm>
              <a:off x="6066983" y="837594"/>
              <a:ext cx="108150" cy="113842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30" name="组合 629"/>
            <p:cNvGrpSpPr/>
            <p:nvPr/>
          </p:nvGrpSpPr>
          <p:grpSpPr>
            <a:xfrm>
              <a:off x="3266289" y="930803"/>
              <a:ext cx="251975" cy="251975"/>
              <a:chOff x="6573135" y="2487386"/>
              <a:chExt cx="406898" cy="406898"/>
            </a:xfrm>
          </p:grpSpPr>
          <p:cxnSp>
            <p:nvCxnSpPr>
              <p:cNvPr id="638" name="直接连接符 637"/>
              <p:cNvCxnSpPr/>
              <p:nvPr/>
            </p:nvCxnSpPr>
            <p:spPr>
              <a:xfrm rot="16200000">
                <a:off x="66241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接连接符 638"/>
              <p:cNvCxnSpPr/>
              <p:nvPr/>
            </p:nvCxnSpPr>
            <p:spPr>
              <a:xfrm rot="13500000">
                <a:off x="6668821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接连接符 639"/>
              <p:cNvCxnSpPr/>
              <p:nvPr/>
            </p:nvCxnSpPr>
            <p:spPr>
              <a:xfrm rot="10800000">
                <a:off x="6776584" y="27921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接连接符 640"/>
              <p:cNvCxnSpPr/>
              <p:nvPr/>
            </p:nvCxnSpPr>
            <p:spPr>
              <a:xfrm rot="8100000">
                <a:off x="6884347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接连接符 641"/>
              <p:cNvCxnSpPr/>
              <p:nvPr/>
            </p:nvCxnSpPr>
            <p:spPr>
              <a:xfrm rot="5400000">
                <a:off x="69289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2700000">
                <a:off x="6884347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直接连接符 643"/>
              <p:cNvCxnSpPr/>
              <p:nvPr/>
            </p:nvCxnSpPr>
            <p:spPr>
              <a:xfrm>
                <a:off x="6776584" y="24873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8900000">
                <a:off x="6668821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1" name="组合 630"/>
            <p:cNvGrpSpPr/>
            <p:nvPr/>
          </p:nvGrpSpPr>
          <p:grpSpPr>
            <a:xfrm>
              <a:off x="4903388" y="930803"/>
              <a:ext cx="207294" cy="207294"/>
              <a:chOff x="3765599" y="622300"/>
              <a:chExt cx="1134533" cy="1134533"/>
            </a:xfrm>
            <a:solidFill>
              <a:srgbClr val="FFFF00"/>
            </a:solidFill>
          </p:grpSpPr>
          <p:sp>
            <p:nvSpPr>
              <p:cNvPr id="636" name="圆角矩形 635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7" name="圆角矩形 636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32" name="椭圆 631"/>
            <p:cNvSpPr/>
            <p:nvPr/>
          </p:nvSpPr>
          <p:spPr>
            <a:xfrm flipV="1">
              <a:off x="3111423" y="332952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3" name="椭圆 632"/>
            <p:cNvSpPr/>
            <p:nvPr/>
          </p:nvSpPr>
          <p:spPr>
            <a:xfrm>
              <a:off x="5013768" y="419609"/>
              <a:ext cx="101692" cy="107045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4" name="椭圆 633"/>
            <p:cNvSpPr/>
            <p:nvPr/>
          </p:nvSpPr>
          <p:spPr>
            <a:xfrm>
              <a:off x="3239874" y="1581815"/>
              <a:ext cx="101692" cy="107045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5" name="椭圆 634"/>
            <p:cNvSpPr/>
            <p:nvPr/>
          </p:nvSpPr>
          <p:spPr>
            <a:xfrm>
              <a:off x="5588623" y="468444"/>
              <a:ext cx="227838" cy="22783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50" name="组合 649"/>
          <p:cNvGrpSpPr/>
          <p:nvPr/>
        </p:nvGrpSpPr>
        <p:grpSpPr>
          <a:xfrm rot="5080116">
            <a:off x="3488663" y="264255"/>
            <a:ext cx="251975" cy="251975"/>
            <a:chOff x="6573135" y="2487386"/>
            <a:chExt cx="406898" cy="406898"/>
          </a:xfrm>
        </p:grpSpPr>
        <p:cxnSp>
          <p:nvCxnSpPr>
            <p:cNvPr id="658" name="直接连接符 657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接连接符 658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接连接符 660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接连接符 661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接连接符 663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接连接符 664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2" name="椭圆 651"/>
          <p:cNvSpPr/>
          <p:nvPr/>
        </p:nvSpPr>
        <p:spPr>
          <a:xfrm rot="5080116" flipV="1">
            <a:off x="3158083" y="192079"/>
            <a:ext cx="61169" cy="64389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66" name="组合 665"/>
          <p:cNvGrpSpPr/>
          <p:nvPr/>
        </p:nvGrpSpPr>
        <p:grpSpPr>
          <a:xfrm rot="16505213">
            <a:off x="-1231901" y="1818725"/>
            <a:ext cx="3299986" cy="668197"/>
            <a:chOff x="6604155" y="376691"/>
            <a:chExt cx="3299986" cy="668197"/>
          </a:xfrm>
        </p:grpSpPr>
        <p:grpSp>
          <p:nvGrpSpPr>
            <p:cNvPr id="667" name="组合 666"/>
            <p:cNvGrpSpPr/>
            <p:nvPr/>
          </p:nvGrpSpPr>
          <p:grpSpPr>
            <a:xfrm>
              <a:off x="7098310" y="837594"/>
              <a:ext cx="207294" cy="207294"/>
              <a:chOff x="3765599" y="622300"/>
              <a:chExt cx="1134533" cy="1134533"/>
            </a:xfrm>
            <a:solidFill>
              <a:srgbClr val="FF8300"/>
            </a:solidFill>
          </p:grpSpPr>
          <p:sp>
            <p:nvSpPr>
              <p:cNvPr id="677" name="圆角矩形 676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8" name="圆角矩形 677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68" name="椭圆 667"/>
            <p:cNvSpPr/>
            <p:nvPr/>
          </p:nvSpPr>
          <p:spPr>
            <a:xfrm>
              <a:off x="6604155" y="837594"/>
              <a:ext cx="65133" cy="68561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69" name="直接连接符 668"/>
            <p:cNvCxnSpPr/>
            <p:nvPr/>
          </p:nvCxnSpPr>
          <p:spPr>
            <a:xfrm>
              <a:off x="8370942" y="837594"/>
              <a:ext cx="0" cy="2549"/>
            </a:xfrm>
            <a:prstGeom prst="line">
              <a:avLst/>
            </a:prstGeom>
            <a:ln w="76200" cap="rnd">
              <a:solidFill>
                <a:srgbClr val="FDE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0" name="组合 669"/>
            <p:cNvGrpSpPr/>
            <p:nvPr/>
          </p:nvGrpSpPr>
          <p:grpSpPr>
            <a:xfrm>
              <a:off x="9795640" y="837594"/>
              <a:ext cx="108501" cy="108501"/>
              <a:chOff x="6388327" y="3617686"/>
              <a:chExt cx="135164" cy="135164"/>
            </a:xfrm>
          </p:grpSpPr>
          <p:cxnSp>
            <p:nvCxnSpPr>
              <p:cNvPr id="673" name="直接连接符 672"/>
              <p:cNvCxnSpPr/>
              <p:nvPr/>
            </p:nvCxnSpPr>
            <p:spPr>
              <a:xfrm rot="16200000">
                <a:off x="63990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接连接符 673"/>
              <p:cNvCxnSpPr/>
              <p:nvPr/>
            </p:nvCxnSpPr>
            <p:spPr>
              <a:xfrm>
                <a:off x="6455909" y="36176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接连接符 674"/>
              <p:cNvCxnSpPr/>
              <p:nvPr/>
            </p:nvCxnSpPr>
            <p:spPr>
              <a:xfrm rot="5400000">
                <a:off x="65127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接连接符 675"/>
              <p:cNvCxnSpPr/>
              <p:nvPr/>
            </p:nvCxnSpPr>
            <p:spPr>
              <a:xfrm rot="10800000">
                <a:off x="6455909" y="37313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1" name="椭圆 670"/>
            <p:cNvSpPr/>
            <p:nvPr/>
          </p:nvSpPr>
          <p:spPr>
            <a:xfrm flipV="1">
              <a:off x="9155983" y="975224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2" name="椭圆 671"/>
            <p:cNvSpPr/>
            <p:nvPr/>
          </p:nvSpPr>
          <p:spPr>
            <a:xfrm>
              <a:off x="9702221" y="376691"/>
              <a:ext cx="134670" cy="13467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48" name="椭圆 647"/>
          <p:cNvSpPr/>
          <p:nvPr/>
        </p:nvSpPr>
        <p:spPr>
          <a:xfrm rot="5080116">
            <a:off x="3825105" y="2624055"/>
            <a:ext cx="145275" cy="152922"/>
          </a:xfrm>
          <a:prstGeom prst="ellipse">
            <a:avLst/>
          </a:prstGeom>
          <a:noFill/>
          <a:ln w="47625">
            <a:solidFill>
              <a:srgbClr val="48B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51" name="组合 650"/>
          <p:cNvGrpSpPr/>
          <p:nvPr/>
        </p:nvGrpSpPr>
        <p:grpSpPr>
          <a:xfrm rot="5080116">
            <a:off x="2773388" y="1957006"/>
            <a:ext cx="207294" cy="207294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656" name="圆角矩形 655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7" name="圆角矩形 656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53" name="椭圆 652"/>
          <p:cNvSpPr/>
          <p:nvPr/>
        </p:nvSpPr>
        <p:spPr>
          <a:xfrm rot="5080116">
            <a:off x="4629294" y="3501892"/>
            <a:ext cx="101692" cy="107045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4" name="椭圆 653"/>
          <p:cNvSpPr/>
          <p:nvPr/>
        </p:nvSpPr>
        <p:spPr>
          <a:xfrm rot="5080116">
            <a:off x="1648099" y="2150304"/>
            <a:ext cx="101692" cy="107045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56035" y="2499661"/>
            <a:ext cx="1918190" cy="1122946"/>
            <a:chOff x="-91748" y="508054"/>
            <a:chExt cx="3469786" cy="2031281"/>
          </a:xfrm>
        </p:grpSpPr>
        <p:sp>
          <p:nvSpPr>
            <p:cNvPr id="203" name="Freeform 190"/>
            <p:cNvSpPr>
              <a:spLocks noEditPoints="1"/>
            </p:cNvSpPr>
            <p:nvPr/>
          </p:nvSpPr>
          <p:spPr bwMode="auto">
            <a:xfrm>
              <a:off x="-91748" y="581743"/>
              <a:ext cx="3469786" cy="1957592"/>
            </a:xfrm>
            <a:custGeom>
              <a:avLst/>
              <a:gdLst>
                <a:gd name="T0" fmla="*/ 3788 w 3788"/>
                <a:gd name="T1" fmla="*/ 1070 h 2144"/>
                <a:gd name="T2" fmla="*/ 2942 w 3788"/>
                <a:gd name="T3" fmla="*/ 952 h 2144"/>
                <a:gd name="T4" fmla="*/ 2824 w 3788"/>
                <a:gd name="T5" fmla="*/ 834 h 2144"/>
                <a:gd name="T6" fmla="*/ 3422 w 3788"/>
                <a:gd name="T7" fmla="*/ 716 h 2144"/>
                <a:gd name="T8" fmla="*/ 3540 w 3788"/>
                <a:gd name="T9" fmla="*/ 594 h 2144"/>
                <a:gd name="T10" fmla="*/ 3186 w 3788"/>
                <a:gd name="T11" fmla="*/ 476 h 2144"/>
                <a:gd name="T12" fmla="*/ 3068 w 3788"/>
                <a:gd name="T13" fmla="*/ 354 h 2144"/>
                <a:gd name="T14" fmla="*/ 3194 w 3788"/>
                <a:gd name="T15" fmla="*/ 236 h 2144"/>
                <a:gd name="T16" fmla="*/ 3312 w 3788"/>
                <a:gd name="T17" fmla="*/ 118 h 2144"/>
                <a:gd name="T18" fmla="*/ 1346 w 3788"/>
                <a:gd name="T19" fmla="*/ 0 h 2144"/>
                <a:gd name="T20" fmla="*/ 1228 w 3788"/>
                <a:gd name="T21" fmla="*/ 118 h 2144"/>
                <a:gd name="T22" fmla="*/ 534 w 3788"/>
                <a:gd name="T23" fmla="*/ 236 h 2144"/>
                <a:gd name="T24" fmla="*/ 416 w 3788"/>
                <a:gd name="T25" fmla="*/ 358 h 2144"/>
                <a:gd name="T26" fmla="*/ 1622 w 3788"/>
                <a:gd name="T27" fmla="*/ 476 h 2144"/>
                <a:gd name="T28" fmla="*/ 1740 w 3788"/>
                <a:gd name="T29" fmla="*/ 598 h 2144"/>
                <a:gd name="T30" fmla="*/ 118 w 3788"/>
                <a:gd name="T31" fmla="*/ 716 h 2144"/>
                <a:gd name="T32" fmla="*/ 0 w 3788"/>
                <a:gd name="T33" fmla="*/ 834 h 2144"/>
                <a:gd name="T34" fmla="*/ 926 w 3788"/>
                <a:gd name="T35" fmla="*/ 952 h 2144"/>
                <a:gd name="T36" fmla="*/ 1044 w 3788"/>
                <a:gd name="T37" fmla="*/ 1074 h 2144"/>
                <a:gd name="T38" fmla="*/ 298 w 3788"/>
                <a:gd name="T39" fmla="*/ 1192 h 2144"/>
                <a:gd name="T40" fmla="*/ 180 w 3788"/>
                <a:gd name="T41" fmla="*/ 1310 h 2144"/>
                <a:gd name="T42" fmla="*/ 854 w 3788"/>
                <a:gd name="T43" fmla="*/ 1428 h 2144"/>
                <a:gd name="T44" fmla="*/ 972 w 3788"/>
                <a:gd name="T45" fmla="*/ 1550 h 2144"/>
                <a:gd name="T46" fmla="*/ 694 w 3788"/>
                <a:gd name="T47" fmla="*/ 1668 h 2144"/>
                <a:gd name="T48" fmla="*/ 576 w 3788"/>
                <a:gd name="T49" fmla="*/ 1786 h 2144"/>
                <a:gd name="T50" fmla="*/ 1074 w 3788"/>
                <a:gd name="T51" fmla="*/ 1904 h 2144"/>
                <a:gd name="T52" fmla="*/ 1192 w 3788"/>
                <a:gd name="T53" fmla="*/ 2026 h 2144"/>
                <a:gd name="T54" fmla="*/ 2742 w 3788"/>
                <a:gd name="T55" fmla="*/ 2144 h 2144"/>
                <a:gd name="T56" fmla="*/ 2860 w 3788"/>
                <a:gd name="T57" fmla="*/ 2022 h 2144"/>
                <a:gd name="T58" fmla="*/ 2482 w 3788"/>
                <a:gd name="T59" fmla="*/ 1904 h 2144"/>
                <a:gd name="T60" fmla="*/ 2364 w 3788"/>
                <a:gd name="T61" fmla="*/ 1786 h 2144"/>
                <a:gd name="T62" fmla="*/ 3166 w 3788"/>
                <a:gd name="T63" fmla="*/ 1668 h 2144"/>
                <a:gd name="T64" fmla="*/ 3284 w 3788"/>
                <a:gd name="T65" fmla="*/ 1546 h 2144"/>
                <a:gd name="T66" fmla="*/ 2998 w 3788"/>
                <a:gd name="T67" fmla="*/ 1428 h 2144"/>
                <a:gd name="T68" fmla="*/ 2880 w 3788"/>
                <a:gd name="T69" fmla="*/ 1310 h 2144"/>
                <a:gd name="T70" fmla="*/ 3670 w 3788"/>
                <a:gd name="T71" fmla="*/ 1192 h 2144"/>
                <a:gd name="T72" fmla="*/ 2518 w 3788"/>
                <a:gd name="T73" fmla="*/ 236 h 2144"/>
                <a:gd name="T74" fmla="*/ 2692 w 3788"/>
                <a:gd name="T75" fmla="*/ 354 h 2144"/>
                <a:gd name="T76" fmla="*/ 2574 w 3788"/>
                <a:gd name="T77" fmla="*/ 476 h 2144"/>
                <a:gd name="T78" fmla="*/ 2400 w 3788"/>
                <a:gd name="T79" fmla="*/ 358 h 2144"/>
                <a:gd name="T80" fmla="*/ 2518 w 3788"/>
                <a:gd name="T81" fmla="*/ 236 h 2144"/>
                <a:gd name="T82" fmla="*/ 1974 w 3788"/>
                <a:gd name="T83" fmla="*/ 1428 h 2144"/>
                <a:gd name="T84" fmla="*/ 1856 w 3788"/>
                <a:gd name="T85" fmla="*/ 1310 h 2144"/>
                <a:gd name="T86" fmla="*/ 2198 w 3788"/>
                <a:gd name="T87" fmla="*/ 1192 h 2144"/>
                <a:gd name="T88" fmla="*/ 2316 w 3788"/>
                <a:gd name="T89" fmla="*/ 1310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88" h="2144">
                  <a:moveTo>
                    <a:pt x="3788" y="1074"/>
                  </a:moveTo>
                  <a:cubicBezTo>
                    <a:pt x="3788" y="1070"/>
                    <a:pt x="3788" y="1070"/>
                    <a:pt x="3788" y="1070"/>
                  </a:cubicBezTo>
                  <a:cubicBezTo>
                    <a:pt x="3788" y="1005"/>
                    <a:pt x="3735" y="952"/>
                    <a:pt x="3670" y="952"/>
                  </a:cubicBezTo>
                  <a:cubicBezTo>
                    <a:pt x="2942" y="952"/>
                    <a:pt x="2942" y="952"/>
                    <a:pt x="2942" y="952"/>
                  </a:cubicBezTo>
                  <a:cubicBezTo>
                    <a:pt x="2877" y="952"/>
                    <a:pt x="2824" y="899"/>
                    <a:pt x="2824" y="834"/>
                  </a:cubicBezTo>
                  <a:cubicBezTo>
                    <a:pt x="2824" y="834"/>
                    <a:pt x="2824" y="834"/>
                    <a:pt x="2824" y="834"/>
                  </a:cubicBezTo>
                  <a:cubicBezTo>
                    <a:pt x="2824" y="769"/>
                    <a:pt x="2877" y="716"/>
                    <a:pt x="2942" y="716"/>
                  </a:cubicBezTo>
                  <a:cubicBezTo>
                    <a:pt x="3422" y="716"/>
                    <a:pt x="3422" y="716"/>
                    <a:pt x="3422" y="716"/>
                  </a:cubicBezTo>
                  <a:cubicBezTo>
                    <a:pt x="3487" y="716"/>
                    <a:pt x="3540" y="663"/>
                    <a:pt x="3540" y="598"/>
                  </a:cubicBezTo>
                  <a:cubicBezTo>
                    <a:pt x="3540" y="594"/>
                    <a:pt x="3540" y="594"/>
                    <a:pt x="3540" y="594"/>
                  </a:cubicBezTo>
                  <a:cubicBezTo>
                    <a:pt x="3540" y="529"/>
                    <a:pt x="3487" y="476"/>
                    <a:pt x="3422" y="476"/>
                  </a:cubicBezTo>
                  <a:cubicBezTo>
                    <a:pt x="3186" y="476"/>
                    <a:pt x="3186" y="476"/>
                    <a:pt x="3186" y="476"/>
                  </a:cubicBezTo>
                  <a:cubicBezTo>
                    <a:pt x="3121" y="476"/>
                    <a:pt x="3068" y="423"/>
                    <a:pt x="3068" y="358"/>
                  </a:cubicBezTo>
                  <a:cubicBezTo>
                    <a:pt x="3068" y="354"/>
                    <a:pt x="3068" y="354"/>
                    <a:pt x="3068" y="354"/>
                  </a:cubicBezTo>
                  <a:cubicBezTo>
                    <a:pt x="3068" y="289"/>
                    <a:pt x="3121" y="236"/>
                    <a:pt x="3186" y="236"/>
                  </a:cubicBezTo>
                  <a:cubicBezTo>
                    <a:pt x="3194" y="236"/>
                    <a:pt x="3194" y="236"/>
                    <a:pt x="3194" y="236"/>
                  </a:cubicBezTo>
                  <a:cubicBezTo>
                    <a:pt x="3259" y="236"/>
                    <a:pt x="3312" y="183"/>
                    <a:pt x="3312" y="118"/>
                  </a:cubicBezTo>
                  <a:cubicBezTo>
                    <a:pt x="3312" y="118"/>
                    <a:pt x="3312" y="118"/>
                    <a:pt x="3312" y="118"/>
                  </a:cubicBezTo>
                  <a:cubicBezTo>
                    <a:pt x="3312" y="53"/>
                    <a:pt x="3259" y="0"/>
                    <a:pt x="3194" y="0"/>
                  </a:cubicBezTo>
                  <a:cubicBezTo>
                    <a:pt x="1346" y="0"/>
                    <a:pt x="1346" y="0"/>
                    <a:pt x="1346" y="0"/>
                  </a:cubicBezTo>
                  <a:cubicBezTo>
                    <a:pt x="1281" y="0"/>
                    <a:pt x="1228" y="53"/>
                    <a:pt x="1228" y="118"/>
                  </a:cubicBezTo>
                  <a:cubicBezTo>
                    <a:pt x="1228" y="118"/>
                    <a:pt x="1228" y="118"/>
                    <a:pt x="1228" y="118"/>
                  </a:cubicBezTo>
                  <a:cubicBezTo>
                    <a:pt x="1228" y="183"/>
                    <a:pt x="1175" y="236"/>
                    <a:pt x="1110" y="236"/>
                  </a:cubicBezTo>
                  <a:cubicBezTo>
                    <a:pt x="534" y="236"/>
                    <a:pt x="534" y="236"/>
                    <a:pt x="534" y="236"/>
                  </a:cubicBezTo>
                  <a:cubicBezTo>
                    <a:pt x="469" y="236"/>
                    <a:pt x="416" y="289"/>
                    <a:pt x="416" y="354"/>
                  </a:cubicBezTo>
                  <a:cubicBezTo>
                    <a:pt x="416" y="358"/>
                    <a:pt x="416" y="358"/>
                    <a:pt x="416" y="358"/>
                  </a:cubicBezTo>
                  <a:cubicBezTo>
                    <a:pt x="416" y="423"/>
                    <a:pt x="469" y="476"/>
                    <a:pt x="534" y="476"/>
                  </a:cubicBezTo>
                  <a:cubicBezTo>
                    <a:pt x="1622" y="476"/>
                    <a:pt x="1622" y="476"/>
                    <a:pt x="1622" y="476"/>
                  </a:cubicBezTo>
                  <a:cubicBezTo>
                    <a:pt x="1687" y="476"/>
                    <a:pt x="1740" y="529"/>
                    <a:pt x="1740" y="594"/>
                  </a:cubicBezTo>
                  <a:cubicBezTo>
                    <a:pt x="1740" y="598"/>
                    <a:pt x="1740" y="598"/>
                    <a:pt x="1740" y="598"/>
                  </a:cubicBezTo>
                  <a:cubicBezTo>
                    <a:pt x="1740" y="663"/>
                    <a:pt x="1687" y="716"/>
                    <a:pt x="1622" y="716"/>
                  </a:cubicBezTo>
                  <a:cubicBezTo>
                    <a:pt x="118" y="716"/>
                    <a:pt x="118" y="716"/>
                    <a:pt x="118" y="716"/>
                  </a:cubicBezTo>
                  <a:cubicBezTo>
                    <a:pt x="53" y="716"/>
                    <a:pt x="0" y="769"/>
                    <a:pt x="0" y="83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0" y="899"/>
                    <a:pt x="53" y="952"/>
                    <a:pt x="118" y="952"/>
                  </a:cubicBezTo>
                  <a:cubicBezTo>
                    <a:pt x="926" y="952"/>
                    <a:pt x="926" y="952"/>
                    <a:pt x="926" y="952"/>
                  </a:cubicBezTo>
                  <a:cubicBezTo>
                    <a:pt x="991" y="952"/>
                    <a:pt x="1044" y="1005"/>
                    <a:pt x="1044" y="1070"/>
                  </a:cubicBezTo>
                  <a:cubicBezTo>
                    <a:pt x="1044" y="1074"/>
                    <a:pt x="1044" y="1074"/>
                    <a:pt x="1044" y="1074"/>
                  </a:cubicBezTo>
                  <a:cubicBezTo>
                    <a:pt x="1044" y="1139"/>
                    <a:pt x="991" y="1192"/>
                    <a:pt x="926" y="1192"/>
                  </a:cubicBezTo>
                  <a:cubicBezTo>
                    <a:pt x="298" y="1192"/>
                    <a:pt x="298" y="1192"/>
                    <a:pt x="298" y="1192"/>
                  </a:cubicBezTo>
                  <a:cubicBezTo>
                    <a:pt x="233" y="1192"/>
                    <a:pt x="180" y="1245"/>
                    <a:pt x="180" y="1310"/>
                  </a:cubicBezTo>
                  <a:cubicBezTo>
                    <a:pt x="180" y="1310"/>
                    <a:pt x="180" y="1310"/>
                    <a:pt x="180" y="1310"/>
                  </a:cubicBezTo>
                  <a:cubicBezTo>
                    <a:pt x="180" y="1375"/>
                    <a:pt x="233" y="1428"/>
                    <a:pt x="298" y="1428"/>
                  </a:cubicBezTo>
                  <a:cubicBezTo>
                    <a:pt x="854" y="1428"/>
                    <a:pt x="854" y="1428"/>
                    <a:pt x="854" y="1428"/>
                  </a:cubicBezTo>
                  <a:cubicBezTo>
                    <a:pt x="919" y="1428"/>
                    <a:pt x="972" y="1481"/>
                    <a:pt x="972" y="1546"/>
                  </a:cubicBezTo>
                  <a:cubicBezTo>
                    <a:pt x="972" y="1550"/>
                    <a:pt x="972" y="1550"/>
                    <a:pt x="972" y="1550"/>
                  </a:cubicBezTo>
                  <a:cubicBezTo>
                    <a:pt x="972" y="1615"/>
                    <a:pt x="919" y="1668"/>
                    <a:pt x="854" y="1668"/>
                  </a:cubicBezTo>
                  <a:cubicBezTo>
                    <a:pt x="694" y="1668"/>
                    <a:pt x="694" y="1668"/>
                    <a:pt x="694" y="1668"/>
                  </a:cubicBezTo>
                  <a:cubicBezTo>
                    <a:pt x="629" y="1668"/>
                    <a:pt x="576" y="1721"/>
                    <a:pt x="576" y="1786"/>
                  </a:cubicBezTo>
                  <a:cubicBezTo>
                    <a:pt x="576" y="1786"/>
                    <a:pt x="576" y="1786"/>
                    <a:pt x="576" y="1786"/>
                  </a:cubicBezTo>
                  <a:cubicBezTo>
                    <a:pt x="576" y="1851"/>
                    <a:pt x="629" y="1904"/>
                    <a:pt x="694" y="1904"/>
                  </a:cubicBezTo>
                  <a:cubicBezTo>
                    <a:pt x="1074" y="1904"/>
                    <a:pt x="1074" y="1904"/>
                    <a:pt x="1074" y="1904"/>
                  </a:cubicBezTo>
                  <a:cubicBezTo>
                    <a:pt x="1139" y="1904"/>
                    <a:pt x="1192" y="1957"/>
                    <a:pt x="1192" y="2022"/>
                  </a:cubicBezTo>
                  <a:cubicBezTo>
                    <a:pt x="1192" y="2026"/>
                    <a:pt x="1192" y="2026"/>
                    <a:pt x="1192" y="2026"/>
                  </a:cubicBezTo>
                  <a:cubicBezTo>
                    <a:pt x="1192" y="2091"/>
                    <a:pt x="1245" y="2144"/>
                    <a:pt x="1310" y="2144"/>
                  </a:cubicBezTo>
                  <a:cubicBezTo>
                    <a:pt x="2742" y="2144"/>
                    <a:pt x="2742" y="2144"/>
                    <a:pt x="2742" y="2144"/>
                  </a:cubicBezTo>
                  <a:cubicBezTo>
                    <a:pt x="2807" y="2144"/>
                    <a:pt x="2860" y="2091"/>
                    <a:pt x="2860" y="2026"/>
                  </a:cubicBezTo>
                  <a:cubicBezTo>
                    <a:pt x="2860" y="2022"/>
                    <a:pt x="2860" y="2022"/>
                    <a:pt x="2860" y="2022"/>
                  </a:cubicBezTo>
                  <a:cubicBezTo>
                    <a:pt x="2860" y="1957"/>
                    <a:pt x="2807" y="1904"/>
                    <a:pt x="2742" y="1904"/>
                  </a:cubicBezTo>
                  <a:cubicBezTo>
                    <a:pt x="2482" y="1904"/>
                    <a:pt x="2482" y="1904"/>
                    <a:pt x="2482" y="1904"/>
                  </a:cubicBezTo>
                  <a:cubicBezTo>
                    <a:pt x="2417" y="1904"/>
                    <a:pt x="2364" y="1851"/>
                    <a:pt x="2364" y="1786"/>
                  </a:cubicBezTo>
                  <a:cubicBezTo>
                    <a:pt x="2364" y="1786"/>
                    <a:pt x="2364" y="1786"/>
                    <a:pt x="2364" y="1786"/>
                  </a:cubicBezTo>
                  <a:cubicBezTo>
                    <a:pt x="2364" y="1721"/>
                    <a:pt x="2417" y="1668"/>
                    <a:pt x="2482" y="1668"/>
                  </a:cubicBezTo>
                  <a:cubicBezTo>
                    <a:pt x="3166" y="1668"/>
                    <a:pt x="3166" y="1668"/>
                    <a:pt x="3166" y="1668"/>
                  </a:cubicBezTo>
                  <a:cubicBezTo>
                    <a:pt x="3231" y="1668"/>
                    <a:pt x="3284" y="1615"/>
                    <a:pt x="3284" y="1550"/>
                  </a:cubicBezTo>
                  <a:cubicBezTo>
                    <a:pt x="3284" y="1546"/>
                    <a:pt x="3284" y="1546"/>
                    <a:pt x="3284" y="1546"/>
                  </a:cubicBezTo>
                  <a:cubicBezTo>
                    <a:pt x="3284" y="1481"/>
                    <a:pt x="3231" y="1428"/>
                    <a:pt x="3166" y="1428"/>
                  </a:cubicBezTo>
                  <a:cubicBezTo>
                    <a:pt x="2998" y="1428"/>
                    <a:pt x="2998" y="1428"/>
                    <a:pt x="2998" y="1428"/>
                  </a:cubicBezTo>
                  <a:cubicBezTo>
                    <a:pt x="2933" y="1428"/>
                    <a:pt x="2880" y="1375"/>
                    <a:pt x="2880" y="1310"/>
                  </a:cubicBezTo>
                  <a:cubicBezTo>
                    <a:pt x="2880" y="1310"/>
                    <a:pt x="2880" y="1310"/>
                    <a:pt x="2880" y="1310"/>
                  </a:cubicBezTo>
                  <a:cubicBezTo>
                    <a:pt x="2880" y="1245"/>
                    <a:pt x="2933" y="1192"/>
                    <a:pt x="2998" y="1192"/>
                  </a:cubicBezTo>
                  <a:cubicBezTo>
                    <a:pt x="3670" y="1192"/>
                    <a:pt x="3670" y="1192"/>
                    <a:pt x="3670" y="1192"/>
                  </a:cubicBezTo>
                  <a:cubicBezTo>
                    <a:pt x="3735" y="1192"/>
                    <a:pt x="3788" y="1139"/>
                    <a:pt x="3788" y="1074"/>
                  </a:cubicBezTo>
                  <a:close/>
                  <a:moveTo>
                    <a:pt x="2518" y="236"/>
                  </a:moveTo>
                  <a:cubicBezTo>
                    <a:pt x="2574" y="236"/>
                    <a:pt x="2574" y="236"/>
                    <a:pt x="2574" y="236"/>
                  </a:cubicBezTo>
                  <a:cubicBezTo>
                    <a:pt x="2639" y="236"/>
                    <a:pt x="2692" y="289"/>
                    <a:pt x="2692" y="354"/>
                  </a:cubicBezTo>
                  <a:cubicBezTo>
                    <a:pt x="2692" y="358"/>
                    <a:pt x="2692" y="358"/>
                    <a:pt x="2692" y="358"/>
                  </a:cubicBezTo>
                  <a:cubicBezTo>
                    <a:pt x="2692" y="423"/>
                    <a:pt x="2639" y="476"/>
                    <a:pt x="2574" y="476"/>
                  </a:cubicBezTo>
                  <a:cubicBezTo>
                    <a:pt x="2518" y="476"/>
                    <a:pt x="2518" y="476"/>
                    <a:pt x="2518" y="476"/>
                  </a:cubicBezTo>
                  <a:cubicBezTo>
                    <a:pt x="2453" y="476"/>
                    <a:pt x="2400" y="423"/>
                    <a:pt x="2400" y="358"/>
                  </a:cubicBezTo>
                  <a:cubicBezTo>
                    <a:pt x="2400" y="354"/>
                    <a:pt x="2400" y="354"/>
                    <a:pt x="2400" y="354"/>
                  </a:cubicBezTo>
                  <a:cubicBezTo>
                    <a:pt x="2400" y="289"/>
                    <a:pt x="2453" y="236"/>
                    <a:pt x="2518" y="236"/>
                  </a:cubicBezTo>
                  <a:close/>
                  <a:moveTo>
                    <a:pt x="2198" y="1428"/>
                  </a:moveTo>
                  <a:cubicBezTo>
                    <a:pt x="1974" y="1428"/>
                    <a:pt x="1974" y="1428"/>
                    <a:pt x="1974" y="1428"/>
                  </a:cubicBezTo>
                  <a:cubicBezTo>
                    <a:pt x="1909" y="1428"/>
                    <a:pt x="1856" y="1375"/>
                    <a:pt x="1856" y="1310"/>
                  </a:cubicBezTo>
                  <a:cubicBezTo>
                    <a:pt x="1856" y="1310"/>
                    <a:pt x="1856" y="1310"/>
                    <a:pt x="1856" y="1310"/>
                  </a:cubicBezTo>
                  <a:cubicBezTo>
                    <a:pt x="1856" y="1245"/>
                    <a:pt x="1909" y="1192"/>
                    <a:pt x="1974" y="1192"/>
                  </a:cubicBezTo>
                  <a:cubicBezTo>
                    <a:pt x="2198" y="1192"/>
                    <a:pt x="2198" y="1192"/>
                    <a:pt x="2198" y="1192"/>
                  </a:cubicBezTo>
                  <a:cubicBezTo>
                    <a:pt x="2263" y="1192"/>
                    <a:pt x="2316" y="1245"/>
                    <a:pt x="2316" y="1310"/>
                  </a:cubicBezTo>
                  <a:cubicBezTo>
                    <a:pt x="2316" y="1310"/>
                    <a:pt x="2316" y="1310"/>
                    <a:pt x="2316" y="1310"/>
                  </a:cubicBezTo>
                  <a:cubicBezTo>
                    <a:pt x="2316" y="1375"/>
                    <a:pt x="2263" y="1428"/>
                    <a:pt x="2198" y="1428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FB9D9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04" name="组合 203"/>
            <p:cNvGrpSpPr/>
            <p:nvPr/>
          </p:nvGrpSpPr>
          <p:grpSpPr>
            <a:xfrm>
              <a:off x="1572851" y="508054"/>
              <a:ext cx="1117042" cy="1716754"/>
              <a:chOff x="5149975" y="1371600"/>
              <a:chExt cx="1753936" cy="2695578"/>
            </a:xfrm>
          </p:grpSpPr>
          <p:sp>
            <p:nvSpPr>
              <p:cNvPr id="205" name="Freeform 5"/>
              <p:cNvSpPr/>
              <p:nvPr/>
            </p:nvSpPr>
            <p:spPr bwMode="auto">
              <a:xfrm>
                <a:off x="5321056" y="1410545"/>
                <a:ext cx="1582854" cy="2619079"/>
              </a:xfrm>
              <a:custGeom>
                <a:avLst/>
                <a:gdLst>
                  <a:gd name="T0" fmla="*/ 111 w 833"/>
                  <a:gd name="T1" fmla="*/ 1385 h 1385"/>
                  <a:gd name="T2" fmla="*/ 32 w 833"/>
                  <a:gd name="T3" fmla="*/ 1352 h 1385"/>
                  <a:gd name="T4" fmla="*/ 0 w 833"/>
                  <a:gd name="T5" fmla="*/ 1274 h 1385"/>
                  <a:gd name="T6" fmla="*/ 32 w 833"/>
                  <a:gd name="T7" fmla="*/ 1195 h 1385"/>
                  <a:gd name="T8" fmla="*/ 111 w 833"/>
                  <a:gd name="T9" fmla="*/ 1162 h 1385"/>
                  <a:gd name="T10" fmla="*/ 279 w 833"/>
                  <a:gd name="T11" fmla="*/ 1162 h 1385"/>
                  <a:gd name="T12" fmla="*/ 297 w 833"/>
                  <a:gd name="T13" fmla="*/ 1144 h 1385"/>
                  <a:gd name="T14" fmla="*/ 297 w 833"/>
                  <a:gd name="T15" fmla="*/ 305 h 1385"/>
                  <a:gd name="T16" fmla="*/ 279 w 833"/>
                  <a:gd name="T17" fmla="*/ 287 h 1385"/>
                  <a:gd name="T18" fmla="*/ 131 w 833"/>
                  <a:gd name="T19" fmla="*/ 287 h 1385"/>
                  <a:gd name="T20" fmla="*/ 72 w 833"/>
                  <a:gd name="T21" fmla="*/ 262 h 1385"/>
                  <a:gd name="T22" fmla="*/ 47 w 833"/>
                  <a:gd name="T23" fmla="*/ 201 h 1385"/>
                  <a:gd name="T24" fmla="*/ 70 w 833"/>
                  <a:gd name="T25" fmla="*/ 136 h 1385"/>
                  <a:gd name="T26" fmla="*/ 129 w 833"/>
                  <a:gd name="T27" fmla="*/ 98 h 1385"/>
                  <a:gd name="T28" fmla="*/ 277 w 833"/>
                  <a:gd name="T29" fmla="*/ 47 h 1385"/>
                  <a:gd name="T30" fmla="*/ 471 w 833"/>
                  <a:gd name="T31" fmla="*/ 0 h 1385"/>
                  <a:gd name="T32" fmla="*/ 542 w 833"/>
                  <a:gd name="T33" fmla="*/ 30 h 1385"/>
                  <a:gd name="T34" fmla="*/ 572 w 833"/>
                  <a:gd name="T35" fmla="*/ 102 h 1385"/>
                  <a:gd name="T36" fmla="*/ 572 w 833"/>
                  <a:gd name="T37" fmla="*/ 1144 h 1385"/>
                  <a:gd name="T38" fmla="*/ 590 w 833"/>
                  <a:gd name="T39" fmla="*/ 1162 h 1385"/>
                  <a:gd name="T40" fmla="*/ 721 w 833"/>
                  <a:gd name="T41" fmla="*/ 1162 h 1385"/>
                  <a:gd name="T42" fmla="*/ 800 w 833"/>
                  <a:gd name="T43" fmla="*/ 1195 h 1385"/>
                  <a:gd name="T44" fmla="*/ 833 w 833"/>
                  <a:gd name="T45" fmla="*/ 1274 h 1385"/>
                  <a:gd name="T46" fmla="*/ 800 w 833"/>
                  <a:gd name="T47" fmla="*/ 1352 h 1385"/>
                  <a:gd name="T48" fmla="*/ 721 w 833"/>
                  <a:gd name="T49" fmla="*/ 1385 h 1385"/>
                  <a:gd name="T50" fmla="*/ 111 w 833"/>
                  <a:gd name="T51" fmla="*/ 1385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33" h="1385">
                    <a:moveTo>
                      <a:pt x="111" y="1385"/>
                    </a:moveTo>
                    <a:cubicBezTo>
                      <a:pt x="81" y="1385"/>
                      <a:pt x="54" y="1374"/>
                      <a:pt x="32" y="1352"/>
                    </a:cubicBezTo>
                    <a:cubicBezTo>
                      <a:pt x="11" y="1330"/>
                      <a:pt x="0" y="1304"/>
                      <a:pt x="0" y="1274"/>
                    </a:cubicBezTo>
                    <a:cubicBezTo>
                      <a:pt x="0" y="1243"/>
                      <a:pt x="11" y="1217"/>
                      <a:pt x="32" y="1195"/>
                    </a:cubicBezTo>
                    <a:cubicBezTo>
                      <a:pt x="54" y="1173"/>
                      <a:pt x="81" y="1162"/>
                      <a:pt x="111" y="1162"/>
                    </a:cubicBezTo>
                    <a:cubicBezTo>
                      <a:pt x="279" y="1162"/>
                      <a:pt x="279" y="1162"/>
                      <a:pt x="279" y="1162"/>
                    </a:cubicBezTo>
                    <a:cubicBezTo>
                      <a:pt x="291" y="1162"/>
                      <a:pt x="297" y="1156"/>
                      <a:pt x="297" y="1144"/>
                    </a:cubicBezTo>
                    <a:cubicBezTo>
                      <a:pt x="297" y="305"/>
                      <a:pt x="297" y="305"/>
                      <a:pt x="297" y="305"/>
                    </a:cubicBezTo>
                    <a:cubicBezTo>
                      <a:pt x="297" y="293"/>
                      <a:pt x="291" y="287"/>
                      <a:pt x="279" y="287"/>
                    </a:cubicBezTo>
                    <a:cubicBezTo>
                      <a:pt x="131" y="287"/>
                      <a:pt x="131" y="287"/>
                      <a:pt x="131" y="287"/>
                    </a:cubicBezTo>
                    <a:cubicBezTo>
                      <a:pt x="108" y="287"/>
                      <a:pt x="88" y="278"/>
                      <a:pt x="72" y="262"/>
                    </a:cubicBezTo>
                    <a:cubicBezTo>
                      <a:pt x="55" y="246"/>
                      <a:pt x="47" y="225"/>
                      <a:pt x="47" y="201"/>
                    </a:cubicBezTo>
                    <a:cubicBezTo>
                      <a:pt x="47" y="176"/>
                      <a:pt x="55" y="155"/>
                      <a:pt x="70" y="136"/>
                    </a:cubicBezTo>
                    <a:cubicBezTo>
                      <a:pt x="85" y="117"/>
                      <a:pt x="105" y="105"/>
                      <a:pt x="129" y="98"/>
                    </a:cubicBezTo>
                    <a:cubicBezTo>
                      <a:pt x="184" y="84"/>
                      <a:pt x="233" y="67"/>
                      <a:pt x="277" y="47"/>
                    </a:cubicBezTo>
                    <a:cubicBezTo>
                      <a:pt x="349" y="16"/>
                      <a:pt x="414" y="0"/>
                      <a:pt x="471" y="0"/>
                    </a:cubicBezTo>
                    <a:cubicBezTo>
                      <a:pt x="499" y="0"/>
                      <a:pt x="523" y="10"/>
                      <a:pt x="542" y="30"/>
                    </a:cubicBezTo>
                    <a:cubicBezTo>
                      <a:pt x="562" y="50"/>
                      <a:pt x="572" y="74"/>
                      <a:pt x="572" y="102"/>
                    </a:cubicBezTo>
                    <a:cubicBezTo>
                      <a:pt x="572" y="1144"/>
                      <a:pt x="572" y="1144"/>
                      <a:pt x="572" y="1144"/>
                    </a:cubicBezTo>
                    <a:cubicBezTo>
                      <a:pt x="572" y="1156"/>
                      <a:pt x="578" y="1162"/>
                      <a:pt x="590" y="1162"/>
                    </a:cubicBezTo>
                    <a:cubicBezTo>
                      <a:pt x="721" y="1162"/>
                      <a:pt x="721" y="1162"/>
                      <a:pt x="721" y="1162"/>
                    </a:cubicBezTo>
                    <a:cubicBezTo>
                      <a:pt x="752" y="1162"/>
                      <a:pt x="778" y="1173"/>
                      <a:pt x="800" y="1195"/>
                    </a:cubicBezTo>
                    <a:cubicBezTo>
                      <a:pt x="822" y="1217"/>
                      <a:pt x="833" y="1243"/>
                      <a:pt x="833" y="1274"/>
                    </a:cubicBezTo>
                    <a:cubicBezTo>
                      <a:pt x="833" y="1304"/>
                      <a:pt x="822" y="1330"/>
                      <a:pt x="800" y="1352"/>
                    </a:cubicBezTo>
                    <a:cubicBezTo>
                      <a:pt x="778" y="1374"/>
                      <a:pt x="752" y="1385"/>
                      <a:pt x="721" y="1385"/>
                    </a:cubicBezTo>
                    <a:cubicBezTo>
                      <a:pt x="111" y="1385"/>
                      <a:pt x="111" y="1385"/>
                      <a:pt x="111" y="138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6" name="Freeform 6"/>
              <p:cNvSpPr>
                <a:spLocks noEditPoints="1"/>
              </p:cNvSpPr>
              <p:nvPr/>
            </p:nvSpPr>
            <p:spPr bwMode="auto">
              <a:xfrm>
                <a:off x="6073538" y="1410545"/>
                <a:ext cx="830373" cy="2620469"/>
              </a:xfrm>
              <a:custGeom>
                <a:avLst/>
                <a:gdLst>
                  <a:gd name="T0" fmla="*/ 437 w 437"/>
                  <a:gd name="T1" fmla="*/ 1274 h 1386"/>
                  <a:gd name="T2" fmla="*/ 404 w 437"/>
                  <a:gd name="T3" fmla="*/ 1352 h 1386"/>
                  <a:gd name="T4" fmla="*/ 325 w 437"/>
                  <a:gd name="T5" fmla="*/ 1385 h 1386"/>
                  <a:gd name="T6" fmla="*/ 192 w 437"/>
                  <a:gd name="T7" fmla="*/ 1385 h 1386"/>
                  <a:gd name="T8" fmla="*/ 177 w 437"/>
                  <a:gd name="T9" fmla="*/ 1386 h 1386"/>
                  <a:gd name="T10" fmla="*/ 325 w 437"/>
                  <a:gd name="T11" fmla="*/ 1386 h 1386"/>
                  <a:gd name="T12" fmla="*/ 404 w 437"/>
                  <a:gd name="T13" fmla="*/ 1353 h 1386"/>
                  <a:gd name="T14" fmla="*/ 437 w 437"/>
                  <a:gd name="T15" fmla="*/ 1274 h 1386"/>
                  <a:gd name="T16" fmla="*/ 437 w 437"/>
                  <a:gd name="T17" fmla="*/ 1274 h 1386"/>
                  <a:gd name="T18" fmla="*/ 0 w 437"/>
                  <a:gd name="T19" fmla="*/ 8 h 1386"/>
                  <a:gd name="T20" fmla="*/ 0 w 437"/>
                  <a:gd name="T21" fmla="*/ 8 h 1386"/>
                  <a:gd name="T22" fmla="*/ 0 w 437"/>
                  <a:gd name="T23" fmla="*/ 8 h 1386"/>
                  <a:gd name="T24" fmla="*/ 75 w 437"/>
                  <a:gd name="T25" fmla="*/ 0 h 1386"/>
                  <a:gd name="T26" fmla="*/ 0 w 437"/>
                  <a:gd name="T27" fmla="*/ 8 h 1386"/>
                  <a:gd name="T28" fmla="*/ 75 w 437"/>
                  <a:gd name="T29" fmla="*/ 0 h 1386"/>
                  <a:gd name="T30" fmla="*/ 146 w 437"/>
                  <a:gd name="T31" fmla="*/ 30 h 1386"/>
                  <a:gd name="T32" fmla="*/ 176 w 437"/>
                  <a:gd name="T33" fmla="*/ 102 h 1386"/>
                  <a:gd name="T34" fmla="*/ 176 w 437"/>
                  <a:gd name="T35" fmla="*/ 1144 h 1386"/>
                  <a:gd name="T36" fmla="*/ 194 w 437"/>
                  <a:gd name="T37" fmla="*/ 1162 h 1386"/>
                  <a:gd name="T38" fmla="*/ 325 w 437"/>
                  <a:gd name="T39" fmla="*/ 1162 h 1386"/>
                  <a:gd name="T40" fmla="*/ 404 w 437"/>
                  <a:gd name="T41" fmla="*/ 1195 h 1386"/>
                  <a:gd name="T42" fmla="*/ 425 w 437"/>
                  <a:gd name="T43" fmla="*/ 1223 h 1386"/>
                  <a:gd name="T44" fmla="*/ 404 w 437"/>
                  <a:gd name="T45" fmla="*/ 1195 h 1386"/>
                  <a:gd name="T46" fmla="*/ 325 w 437"/>
                  <a:gd name="T47" fmla="*/ 1162 h 1386"/>
                  <a:gd name="T48" fmla="*/ 194 w 437"/>
                  <a:gd name="T49" fmla="*/ 1162 h 1386"/>
                  <a:gd name="T50" fmla="*/ 177 w 437"/>
                  <a:gd name="T51" fmla="*/ 1144 h 1386"/>
                  <a:gd name="T52" fmla="*/ 177 w 437"/>
                  <a:gd name="T53" fmla="*/ 102 h 1386"/>
                  <a:gd name="T54" fmla="*/ 147 w 437"/>
                  <a:gd name="T55" fmla="*/ 30 h 1386"/>
                  <a:gd name="T56" fmla="*/ 75 w 437"/>
                  <a:gd name="T57" fmla="*/ 0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7" h="1386">
                    <a:moveTo>
                      <a:pt x="437" y="1274"/>
                    </a:moveTo>
                    <a:cubicBezTo>
                      <a:pt x="437" y="1304"/>
                      <a:pt x="426" y="1330"/>
                      <a:pt x="404" y="1352"/>
                    </a:cubicBezTo>
                    <a:cubicBezTo>
                      <a:pt x="382" y="1374"/>
                      <a:pt x="356" y="1385"/>
                      <a:pt x="325" y="1385"/>
                    </a:cubicBezTo>
                    <a:cubicBezTo>
                      <a:pt x="192" y="1385"/>
                      <a:pt x="192" y="1385"/>
                      <a:pt x="192" y="1385"/>
                    </a:cubicBezTo>
                    <a:cubicBezTo>
                      <a:pt x="187" y="1386"/>
                      <a:pt x="182" y="1386"/>
                      <a:pt x="177" y="1386"/>
                    </a:cubicBezTo>
                    <a:cubicBezTo>
                      <a:pt x="325" y="1386"/>
                      <a:pt x="325" y="1386"/>
                      <a:pt x="325" y="1386"/>
                    </a:cubicBezTo>
                    <a:cubicBezTo>
                      <a:pt x="356" y="1386"/>
                      <a:pt x="382" y="1375"/>
                      <a:pt x="404" y="1353"/>
                    </a:cubicBezTo>
                    <a:cubicBezTo>
                      <a:pt x="426" y="1331"/>
                      <a:pt x="437" y="1304"/>
                      <a:pt x="437" y="1274"/>
                    </a:cubicBezTo>
                    <a:cubicBezTo>
                      <a:pt x="437" y="1274"/>
                      <a:pt x="437" y="1274"/>
                      <a:pt x="437" y="1274"/>
                    </a:cubicBezTo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moveTo>
                      <a:pt x="75" y="0"/>
                    </a:moveTo>
                    <a:cubicBezTo>
                      <a:pt x="52" y="0"/>
                      <a:pt x="27" y="2"/>
                      <a:pt x="0" y="8"/>
                    </a:cubicBezTo>
                    <a:cubicBezTo>
                      <a:pt x="26" y="2"/>
                      <a:pt x="51" y="0"/>
                      <a:pt x="75" y="0"/>
                    </a:cubicBezTo>
                    <a:cubicBezTo>
                      <a:pt x="103" y="0"/>
                      <a:pt x="127" y="10"/>
                      <a:pt x="146" y="30"/>
                    </a:cubicBezTo>
                    <a:cubicBezTo>
                      <a:pt x="166" y="50"/>
                      <a:pt x="176" y="74"/>
                      <a:pt x="176" y="102"/>
                    </a:cubicBezTo>
                    <a:cubicBezTo>
                      <a:pt x="176" y="1144"/>
                      <a:pt x="176" y="1144"/>
                      <a:pt x="176" y="1144"/>
                    </a:cubicBezTo>
                    <a:cubicBezTo>
                      <a:pt x="176" y="1156"/>
                      <a:pt x="182" y="1162"/>
                      <a:pt x="194" y="1162"/>
                    </a:cubicBezTo>
                    <a:cubicBezTo>
                      <a:pt x="325" y="1162"/>
                      <a:pt x="325" y="1162"/>
                      <a:pt x="325" y="1162"/>
                    </a:cubicBezTo>
                    <a:cubicBezTo>
                      <a:pt x="356" y="1162"/>
                      <a:pt x="382" y="1173"/>
                      <a:pt x="404" y="1195"/>
                    </a:cubicBezTo>
                    <a:cubicBezTo>
                      <a:pt x="413" y="1204"/>
                      <a:pt x="420" y="1213"/>
                      <a:pt x="425" y="1223"/>
                    </a:cubicBezTo>
                    <a:cubicBezTo>
                      <a:pt x="420" y="1213"/>
                      <a:pt x="413" y="1204"/>
                      <a:pt x="404" y="1195"/>
                    </a:cubicBezTo>
                    <a:cubicBezTo>
                      <a:pt x="382" y="1173"/>
                      <a:pt x="356" y="1162"/>
                      <a:pt x="325" y="1162"/>
                    </a:cubicBezTo>
                    <a:cubicBezTo>
                      <a:pt x="194" y="1162"/>
                      <a:pt x="194" y="1162"/>
                      <a:pt x="194" y="1162"/>
                    </a:cubicBezTo>
                    <a:cubicBezTo>
                      <a:pt x="182" y="1162"/>
                      <a:pt x="177" y="1156"/>
                      <a:pt x="177" y="1144"/>
                    </a:cubicBezTo>
                    <a:cubicBezTo>
                      <a:pt x="177" y="102"/>
                      <a:pt x="177" y="102"/>
                      <a:pt x="177" y="102"/>
                    </a:cubicBezTo>
                    <a:cubicBezTo>
                      <a:pt x="177" y="74"/>
                      <a:pt x="167" y="50"/>
                      <a:pt x="147" y="30"/>
                    </a:cubicBezTo>
                    <a:cubicBezTo>
                      <a:pt x="128" y="10"/>
                      <a:pt x="103" y="0"/>
                      <a:pt x="75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7" name="Freeform 7"/>
              <p:cNvSpPr/>
              <p:nvPr/>
            </p:nvSpPr>
            <p:spPr bwMode="auto">
              <a:xfrm>
                <a:off x="6031811" y="1410545"/>
                <a:ext cx="872100" cy="2619079"/>
              </a:xfrm>
              <a:custGeom>
                <a:avLst/>
                <a:gdLst>
                  <a:gd name="T0" fmla="*/ 97 w 459"/>
                  <a:gd name="T1" fmla="*/ 0 h 1385"/>
                  <a:gd name="T2" fmla="*/ 22 w 459"/>
                  <a:gd name="T3" fmla="*/ 8 h 1385"/>
                  <a:gd name="T4" fmla="*/ 22 w 459"/>
                  <a:gd name="T5" fmla="*/ 8 h 1385"/>
                  <a:gd name="T6" fmla="*/ 22 w 459"/>
                  <a:gd name="T7" fmla="*/ 8 h 1385"/>
                  <a:gd name="T8" fmla="*/ 0 w 459"/>
                  <a:gd name="T9" fmla="*/ 13 h 1385"/>
                  <a:gd name="T10" fmla="*/ 21 w 459"/>
                  <a:gd name="T11" fmla="*/ 30 h 1385"/>
                  <a:gd name="T12" fmla="*/ 51 w 459"/>
                  <a:gd name="T13" fmla="*/ 102 h 1385"/>
                  <a:gd name="T14" fmla="*/ 51 w 459"/>
                  <a:gd name="T15" fmla="*/ 1144 h 1385"/>
                  <a:gd name="T16" fmla="*/ 68 w 459"/>
                  <a:gd name="T17" fmla="*/ 1162 h 1385"/>
                  <a:gd name="T18" fmla="*/ 199 w 459"/>
                  <a:gd name="T19" fmla="*/ 1162 h 1385"/>
                  <a:gd name="T20" fmla="*/ 278 w 459"/>
                  <a:gd name="T21" fmla="*/ 1195 h 1385"/>
                  <a:gd name="T22" fmla="*/ 311 w 459"/>
                  <a:gd name="T23" fmla="*/ 1274 h 1385"/>
                  <a:gd name="T24" fmla="*/ 278 w 459"/>
                  <a:gd name="T25" fmla="*/ 1353 h 1385"/>
                  <a:gd name="T26" fmla="*/ 214 w 459"/>
                  <a:gd name="T27" fmla="*/ 1385 h 1385"/>
                  <a:gd name="T28" fmla="*/ 347 w 459"/>
                  <a:gd name="T29" fmla="*/ 1385 h 1385"/>
                  <a:gd name="T30" fmla="*/ 426 w 459"/>
                  <a:gd name="T31" fmla="*/ 1352 h 1385"/>
                  <a:gd name="T32" fmla="*/ 459 w 459"/>
                  <a:gd name="T33" fmla="*/ 1274 h 1385"/>
                  <a:gd name="T34" fmla="*/ 447 w 459"/>
                  <a:gd name="T35" fmla="*/ 1223 h 1385"/>
                  <a:gd name="T36" fmla="*/ 426 w 459"/>
                  <a:gd name="T37" fmla="*/ 1195 h 1385"/>
                  <a:gd name="T38" fmla="*/ 347 w 459"/>
                  <a:gd name="T39" fmla="*/ 1162 h 1385"/>
                  <a:gd name="T40" fmla="*/ 216 w 459"/>
                  <a:gd name="T41" fmla="*/ 1162 h 1385"/>
                  <a:gd name="T42" fmla="*/ 198 w 459"/>
                  <a:gd name="T43" fmla="*/ 1144 h 1385"/>
                  <a:gd name="T44" fmla="*/ 198 w 459"/>
                  <a:gd name="T45" fmla="*/ 102 h 1385"/>
                  <a:gd name="T46" fmla="*/ 168 w 459"/>
                  <a:gd name="T47" fmla="*/ 30 h 1385"/>
                  <a:gd name="T48" fmla="*/ 97 w 459"/>
                  <a:gd name="T49" fmla="*/ 0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9" h="1385">
                    <a:moveTo>
                      <a:pt x="97" y="0"/>
                    </a:moveTo>
                    <a:cubicBezTo>
                      <a:pt x="73" y="0"/>
                      <a:pt x="48" y="2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5" y="9"/>
                      <a:pt x="7" y="11"/>
                      <a:pt x="0" y="13"/>
                    </a:cubicBezTo>
                    <a:cubicBezTo>
                      <a:pt x="7" y="18"/>
                      <a:pt x="15" y="23"/>
                      <a:pt x="21" y="30"/>
                    </a:cubicBezTo>
                    <a:cubicBezTo>
                      <a:pt x="41" y="50"/>
                      <a:pt x="51" y="74"/>
                      <a:pt x="51" y="102"/>
                    </a:cubicBezTo>
                    <a:cubicBezTo>
                      <a:pt x="51" y="1144"/>
                      <a:pt x="51" y="1144"/>
                      <a:pt x="51" y="1144"/>
                    </a:cubicBezTo>
                    <a:cubicBezTo>
                      <a:pt x="51" y="1156"/>
                      <a:pt x="56" y="1162"/>
                      <a:pt x="68" y="1162"/>
                    </a:cubicBezTo>
                    <a:cubicBezTo>
                      <a:pt x="199" y="1162"/>
                      <a:pt x="199" y="1162"/>
                      <a:pt x="199" y="1162"/>
                    </a:cubicBezTo>
                    <a:cubicBezTo>
                      <a:pt x="230" y="1162"/>
                      <a:pt x="256" y="1173"/>
                      <a:pt x="278" y="1195"/>
                    </a:cubicBezTo>
                    <a:cubicBezTo>
                      <a:pt x="300" y="1217"/>
                      <a:pt x="311" y="1243"/>
                      <a:pt x="311" y="1274"/>
                    </a:cubicBezTo>
                    <a:cubicBezTo>
                      <a:pt x="311" y="1304"/>
                      <a:pt x="300" y="1331"/>
                      <a:pt x="278" y="1353"/>
                    </a:cubicBezTo>
                    <a:cubicBezTo>
                      <a:pt x="260" y="1371"/>
                      <a:pt x="238" y="1382"/>
                      <a:pt x="214" y="1385"/>
                    </a:cubicBezTo>
                    <a:cubicBezTo>
                      <a:pt x="347" y="1385"/>
                      <a:pt x="347" y="1385"/>
                      <a:pt x="347" y="1385"/>
                    </a:cubicBezTo>
                    <a:cubicBezTo>
                      <a:pt x="378" y="1385"/>
                      <a:pt x="404" y="1374"/>
                      <a:pt x="426" y="1352"/>
                    </a:cubicBezTo>
                    <a:cubicBezTo>
                      <a:pt x="448" y="1330"/>
                      <a:pt x="459" y="1304"/>
                      <a:pt x="459" y="1274"/>
                    </a:cubicBezTo>
                    <a:cubicBezTo>
                      <a:pt x="459" y="1255"/>
                      <a:pt x="455" y="1238"/>
                      <a:pt x="447" y="1223"/>
                    </a:cubicBezTo>
                    <a:cubicBezTo>
                      <a:pt x="442" y="1213"/>
                      <a:pt x="435" y="1204"/>
                      <a:pt x="426" y="1195"/>
                    </a:cubicBezTo>
                    <a:cubicBezTo>
                      <a:pt x="404" y="1173"/>
                      <a:pt x="378" y="1162"/>
                      <a:pt x="347" y="1162"/>
                    </a:cubicBezTo>
                    <a:cubicBezTo>
                      <a:pt x="216" y="1162"/>
                      <a:pt x="216" y="1162"/>
                      <a:pt x="216" y="1162"/>
                    </a:cubicBezTo>
                    <a:cubicBezTo>
                      <a:pt x="204" y="1162"/>
                      <a:pt x="198" y="1156"/>
                      <a:pt x="198" y="1144"/>
                    </a:cubicBezTo>
                    <a:cubicBezTo>
                      <a:pt x="198" y="102"/>
                      <a:pt x="198" y="102"/>
                      <a:pt x="198" y="102"/>
                    </a:cubicBezTo>
                    <a:cubicBezTo>
                      <a:pt x="198" y="74"/>
                      <a:pt x="188" y="50"/>
                      <a:pt x="168" y="30"/>
                    </a:cubicBezTo>
                    <a:cubicBezTo>
                      <a:pt x="149" y="10"/>
                      <a:pt x="125" y="0"/>
                      <a:pt x="97" y="0"/>
                    </a:cubicBezTo>
                  </a:path>
                </a:pathLst>
              </a:custGeom>
              <a:solidFill>
                <a:schemeClr val="accent2">
                  <a:alpha val="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8" name="Freeform 8"/>
              <p:cNvSpPr>
                <a:spLocks noEditPoints="1"/>
              </p:cNvSpPr>
              <p:nvPr/>
            </p:nvSpPr>
            <p:spPr bwMode="auto">
              <a:xfrm>
                <a:off x="5149975" y="1371600"/>
                <a:ext cx="1659354" cy="2695578"/>
              </a:xfrm>
              <a:custGeom>
                <a:avLst/>
                <a:gdLst>
                  <a:gd name="T0" fmla="*/ 127 w 873"/>
                  <a:gd name="T1" fmla="*/ 149 h 1425"/>
                  <a:gd name="T2" fmla="*/ 305 w 873"/>
                  <a:gd name="T3" fmla="*/ 86 h 1425"/>
                  <a:gd name="T4" fmla="*/ 548 w 873"/>
                  <a:gd name="T5" fmla="*/ 64 h 1425"/>
                  <a:gd name="T6" fmla="*/ 572 w 873"/>
                  <a:gd name="T7" fmla="*/ 364 h 1425"/>
                  <a:gd name="T8" fmla="*/ 603 w 873"/>
                  <a:gd name="T9" fmla="*/ 75 h 1425"/>
                  <a:gd name="T10" fmla="*/ 491 w 873"/>
                  <a:gd name="T11" fmla="*/ 0 h 1425"/>
                  <a:gd name="T12" fmla="*/ 149 w 873"/>
                  <a:gd name="T13" fmla="*/ 118 h 1425"/>
                  <a:gd name="T14" fmla="*/ 54 w 873"/>
                  <a:gd name="T15" fmla="*/ 180 h 1425"/>
                  <a:gd name="T16" fmla="*/ 275 w 873"/>
                  <a:gd name="T17" fmla="*/ 1202 h 1425"/>
                  <a:gd name="T18" fmla="*/ 335 w 873"/>
                  <a:gd name="T19" fmla="*/ 1180 h 1425"/>
                  <a:gd name="T20" fmla="*/ 330 w 873"/>
                  <a:gd name="T21" fmla="*/ 300 h 1425"/>
                  <a:gd name="T22" fmla="*/ 127 w 873"/>
                  <a:gd name="T23" fmla="*/ 282 h 1425"/>
                  <a:gd name="T24" fmla="*/ 111 w 873"/>
                  <a:gd name="T25" fmla="*/ 319 h 1425"/>
                  <a:gd name="T26" fmla="*/ 301 w 873"/>
                  <a:gd name="T27" fmla="*/ 327 h 1425"/>
                  <a:gd name="T28" fmla="*/ 301 w 873"/>
                  <a:gd name="T29" fmla="*/ 327 h 1425"/>
                  <a:gd name="T30" fmla="*/ 299 w 873"/>
                  <a:gd name="T31" fmla="*/ 326 h 1425"/>
                  <a:gd name="T32" fmla="*/ 303 w 873"/>
                  <a:gd name="T33" fmla="*/ 321 h 1425"/>
                  <a:gd name="T34" fmla="*/ 297 w 873"/>
                  <a:gd name="T35" fmla="*/ 323 h 1425"/>
                  <a:gd name="T36" fmla="*/ 299 w 873"/>
                  <a:gd name="T37" fmla="*/ 323 h 1425"/>
                  <a:gd name="T38" fmla="*/ 297 w 873"/>
                  <a:gd name="T39" fmla="*/ 323 h 1425"/>
                  <a:gd name="T40" fmla="*/ 297 w 873"/>
                  <a:gd name="T41" fmla="*/ 1164 h 1425"/>
                  <a:gd name="T42" fmla="*/ 299 w 873"/>
                  <a:gd name="T43" fmla="*/ 1166 h 1425"/>
                  <a:gd name="T44" fmla="*/ 297 w 873"/>
                  <a:gd name="T45" fmla="*/ 1165 h 1425"/>
                  <a:gd name="T46" fmla="*/ 303 w 873"/>
                  <a:gd name="T47" fmla="*/ 1168 h 1425"/>
                  <a:gd name="T48" fmla="*/ 299 w 873"/>
                  <a:gd name="T49" fmla="*/ 1164 h 1425"/>
                  <a:gd name="T50" fmla="*/ 301 w 873"/>
                  <a:gd name="T51" fmla="*/ 1162 h 1425"/>
                  <a:gd name="T52" fmla="*/ 301 w 873"/>
                  <a:gd name="T53" fmla="*/ 1162 h 1425"/>
                  <a:gd name="T54" fmla="*/ 301 w 873"/>
                  <a:gd name="T55" fmla="*/ 1162 h 1425"/>
                  <a:gd name="T56" fmla="*/ 275 w 873"/>
                  <a:gd name="T57" fmla="*/ 1202 h 1425"/>
                  <a:gd name="T58" fmla="*/ 222 w 873"/>
                  <a:gd name="T59" fmla="*/ 1162 h 1425"/>
                  <a:gd name="T60" fmla="*/ 502 w 873"/>
                  <a:gd name="T61" fmla="*/ 1385 h 1425"/>
                  <a:gd name="T62" fmla="*/ 46 w 873"/>
                  <a:gd name="T63" fmla="*/ 1328 h 1425"/>
                  <a:gd name="T64" fmla="*/ 96 w 873"/>
                  <a:gd name="T65" fmla="*/ 1209 h 1425"/>
                  <a:gd name="T66" fmla="*/ 158 w 873"/>
                  <a:gd name="T67" fmla="*/ 1162 h 1425"/>
                  <a:gd name="T68" fmla="*/ 9 w 873"/>
                  <a:gd name="T69" fmla="*/ 1243 h 1425"/>
                  <a:gd name="T70" fmla="*/ 81 w 873"/>
                  <a:gd name="T71" fmla="*/ 1415 h 1425"/>
                  <a:gd name="T72" fmla="*/ 502 w 873"/>
                  <a:gd name="T73" fmla="*/ 1385 h 1425"/>
                  <a:gd name="T74" fmla="*/ 579 w 873"/>
                  <a:gd name="T75" fmla="*/ 1189 h 1425"/>
                  <a:gd name="T76" fmla="*/ 776 w 873"/>
                  <a:gd name="T77" fmla="*/ 1209 h 1425"/>
                  <a:gd name="T78" fmla="*/ 826 w 873"/>
                  <a:gd name="T79" fmla="*/ 1328 h 1425"/>
                  <a:gd name="T80" fmla="*/ 580 w 873"/>
                  <a:gd name="T81" fmla="*/ 1385 h 1425"/>
                  <a:gd name="T82" fmla="*/ 792 w 873"/>
                  <a:gd name="T83" fmla="*/ 1415 h 1425"/>
                  <a:gd name="T84" fmla="*/ 863 w 873"/>
                  <a:gd name="T85" fmla="*/ 1243 h 1425"/>
                  <a:gd name="T86" fmla="*/ 610 w 873"/>
                  <a:gd name="T87" fmla="*/ 1162 h 1425"/>
                  <a:gd name="T88" fmla="*/ 608 w 873"/>
                  <a:gd name="T89" fmla="*/ 1164 h 1425"/>
                  <a:gd name="T90" fmla="*/ 608 w 873"/>
                  <a:gd name="T91" fmla="*/ 1162 h 1425"/>
                  <a:gd name="T92" fmla="*/ 606 w 873"/>
                  <a:gd name="T93" fmla="*/ 1168 h 1425"/>
                  <a:gd name="T94" fmla="*/ 610 w 873"/>
                  <a:gd name="T95" fmla="*/ 1163 h 1425"/>
                  <a:gd name="T96" fmla="*/ 612 w 873"/>
                  <a:gd name="T97" fmla="*/ 1166 h 1425"/>
                  <a:gd name="T98" fmla="*/ 612 w 873"/>
                  <a:gd name="T99" fmla="*/ 1166 h 1425"/>
                  <a:gd name="T100" fmla="*/ 612 w 873"/>
                  <a:gd name="T101" fmla="*/ 1166 h 1425"/>
                  <a:gd name="T102" fmla="*/ 572 w 873"/>
                  <a:gd name="T103" fmla="*/ 427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73" h="1425">
                    <a:moveTo>
                      <a:pt x="87" y="221"/>
                    </a:moveTo>
                    <a:cubicBezTo>
                      <a:pt x="87" y="211"/>
                      <a:pt x="89" y="202"/>
                      <a:pt x="92" y="193"/>
                    </a:cubicBezTo>
                    <a:cubicBezTo>
                      <a:pt x="95" y="184"/>
                      <a:pt x="99" y="176"/>
                      <a:pt x="105" y="168"/>
                    </a:cubicBezTo>
                    <a:cubicBezTo>
                      <a:pt x="112" y="161"/>
                      <a:pt x="119" y="154"/>
                      <a:pt x="127" y="149"/>
                    </a:cubicBezTo>
                    <a:cubicBezTo>
                      <a:pt x="135" y="144"/>
                      <a:pt x="144" y="140"/>
                      <a:pt x="154" y="138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210" y="123"/>
                      <a:pt x="260" y="106"/>
                      <a:pt x="305" y="86"/>
                    </a:cubicBezTo>
                    <a:cubicBezTo>
                      <a:pt x="305" y="86"/>
                      <a:pt x="305" y="86"/>
                      <a:pt x="305" y="86"/>
                    </a:cubicBezTo>
                    <a:cubicBezTo>
                      <a:pt x="376" y="55"/>
                      <a:pt x="438" y="40"/>
                      <a:pt x="491" y="40"/>
                    </a:cubicBezTo>
                    <a:cubicBezTo>
                      <a:pt x="503" y="40"/>
                      <a:pt x="513" y="42"/>
                      <a:pt x="522" y="46"/>
                    </a:cubicBezTo>
                    <a:cubicBezTo>
                      <a:pt x="531" y="50"/>
                      <a:pt x="540" y="55"/>
                      <a:pt x="548" y="64"/>
                    </a:cubicBezTo>
                    <a:cubicBezTo>
                      <a:pt x="548" y="64"/>
                      <a:pt x="548" y="64"/>
                      <a:pt x="548" y="64"/>
                    </a:cubicBezTo>
                    <a:cubicBezTo>
                      <a:pt x="556" y="72"/>
                      <a:pt x="562" y="81"/>
                      <a:pt x="566" y="91"/>
                    </a:cubicBezTo>
                    <a:cubicBezTo>
                      <a:pt x="570" y="100"/>
                      <a:pt x="572" y="110"/>
                      <a:pt x="572" y="122"/>
                    </a:cubicBezTo>
                    <a:cubicBezTo>
                      <a:pt x="572" y="364"/>
                      <a:pt x="572" y="364"/>
                      <a:pt x="572" y="364"/>
                    </a:cubicBezTo>
                    <a:cubicBezTo>
                      <a:pt x="572" y="375"/>
                      <a:pt x="581" y="384"/>
                      <a:pt x="592" y="384"/>
                    </a:cubicBezTo>
                    <a:cubicBezTo>
                      <a:pt x="603" y="384"/>
                      <a:pt x="612" y="375"/>
                      <a:pt x="612" y="364"/>
                    </a:cubicBezTo>
                    <a:cubicBezTo>
                      <a:pt x="612" y="122"/>
                      <a:pt x="612" y="122"/>
                      <a:pt x="612" y="122"/>
                    </a:cubicBezTo>
                    <a:cubicBezTo>
                      <a:pt x="612" y="106"/>
                      <a:pt x="609" y="90"/>
                      <a:pt x="603" y="75"/>
                    </a:cubicBezTo>
                    <a:cubicBezTo>
                      <a:pt x="597" y="61"/>
                      <a:pt x="588" y="48"/>
                      <a:pt x="577" y="36"/>
                    </a:cubicBezTo>
                    <a:cubicBezTo>
                      <a:pt x="577" y="36"/>
                      <a:pt x="577" y="36"/>
                      <a:pt x="577" y="36"/>
                    </a:cubicBezTo>
                    <a:cubicBezTo>
                      <a:pt x="565" y="24"/>
                      <a:pt x="552" y="15"/>
                      <a:pt x="538" y="9"/>
                    </a:cubicBezTo>
                    <a:cubicBezTo>
                      <a:pt x="523" y="3"/>
                      <a:pt x="507" y="0"/>
                      <a:pt x="491" y="0"/>
                    </a:cubicBezTo>
                    <a:cubicBezTo>
                      <a:pt x="430" y="0"/>
                      <a:pt x="363" y="17"/>
                      <a:pt x="289" y="49"/>
                    </a:cubicBezTo>
                    <a:cubicBezTo>
                      <a:pt x="289" y="49"/>
                      <a:pt x="289" y="49"/>
                      <a:pt x="289" y="49"/>
                    </a:cubicBezTo>
                    <a:cubicBezTo>
                      <a:pt x="246" y="68"/>
                      <a:pt x="198" y="85"/>
                      <a:pt x="144" y="99"/>
                    </a:cubicBezTo>
                    <a:cubicBezTo>
                      <a:pt x="149" y="118"/>
                      <a:pt x="149" y="118"/>
                      <a:pt x="149" y="118"/>
                    </a:cubicBezTo>
                    <a:cubicBezTo>
                      <a:pt x="144" y="99"/>
                      <a:pt x="144" y="99"/>
                      <a:pt x="144" y="99"/>
                    </a:cubicBezTo>
                    <a:cubicBezTo>
                      <a:pt x="130" y="103"/>
                      <a:pt x="117" y="108"/>
                      <a:pt x="105" y="115"/>
                    </a:cubicBezTo>
                    <a:cubicBezTo>
                      <a:pt x="94" y="123"/>
                      <a:pt x="83" y="132"/>
                      <a:pt x="74" y="143"/>
                    </a:cubicBezTo>
                    <a:cubicBezTo>
                      <a:pt x="65" y="154"/>
                      <a:pt x="58" y="167"/>
                      <a:pt x="54" y="180"/>
                    </a:cubicBezTo>
                    <a:cubicBezTo>
                      <a:pt x="49" y="193"/>
                      <a:pt x="47" y="207"/>
                      <a:pt x="47" y="221"/>
                    </a:cubicBezTo>
                    <a:cubicBezTo>
                      <a:pt x="47" y="232"/>
                      <a:pt x="56" y="241"/>
                      <a:pt x="67" y="241"/>
                    </a:cubicBezTo>
                    <a:cubicBezTo>
                      <a:pt x="78" y="241"/>
                      <a:pt x="87" y="232"/>
                      <a:pt x="87" y="221"/>
                    </a:cubicBezTo>
                    <a:close/>
                    <a:moveTo>
                      <a:pt x="275" y="1202"/>
                    </a:moveTo>
                    <a:cubicBezTo>
                      <a:pt x="299" y="1202"/>
                      <a:pt x="299" y="1202"/>
                      <a:pt x="299" y="1202"/>
                    </a:cubicBezTo>
                    <a:cubicBezTo>
                      <a:pt x="304" y="1202"/>
                      <a:pt x="309" y="1202"/>
                      <a:pt x="313" y="1200"/>
                    </a:cubicBezTo>
                    <a:cubicBezTo>
                      <a:pt x="317" y="1199"/>
                      <a:pt x="321" y="1197"/>
                      <a:pt x="324" y="1194"/>
                    </a:cubicBezTo>
                    <a:cubicBezTo>
                      <a:pt x="329" y="1191"/>
                      <a:pt x="333" y="1185"/>
                      <a:pt x="335" y="1180"/>
                    </a:cubicBezTo>
                    <a:cubicBezTo>
                      <a:pt x="337" y="1175"/>
                      <a:pt x="337" y="1169"/>
                      <a:pt x="337" y="1164"/>
                    </a:cubicBezTo>
                    <a:cubicBezTo>
                      <a:pt x="337" y="325"/>
                      <a:pt x="337" y="325"/>
                      <a:pt x="337" y="325"/>
                    </a:cubicBezTo>
                    <a:cubicBezTo>
                      <a:pt x="337" y="320"/>
                      <a:pt x="337" y="315"/>
                      <a:pt x="335" y="311"/>
                    </a:cubicBezTo>
                    <a:cubicBezTo>
                      <a:pt x="334" y="307"/>
                      <a:pt x="332" y="303"/>
                      <a:pt x="330" y="300"/>
                    </a:cubicBezTo>
                    <a:cubicBezTo>
                      <a:pt x="326" y="295"/>
                      <a:pt x="321" y="292"/>
                      <a:pt x="315" y="289"/>
                    </a:cubicBezTo>
                    <a:cubicBezTo>
                      <a:pt x="310" y="287"/>
                      <a:pt x="304" y="287"/>
                      <a:pt x="299" y="287"/>
                    </a:cubicBezTo>
                    <a:cubicBezTo>
                      <a:pt x="151" y="287"/>
                      <a:pt x="151" y="287"/>
                      <a:pt x="151" y="287"/>
                    </a:cubicBezTo>
                    <a:cubicBezTo>
                      <a:pt x="142" y="287"/>
                      <a:pt x="134" y="285"/>
                      <a:pt x="127" y="282"/>
                    </a:cubicBezTo>
                    <a:cubicBezTo>
                      <a:pt x="119" y="279"/>
                      <a:pt x="112" y="274"/>
                      <a:pt x="106" y="268"/>
                    </a:cubicBezTo>
                    <a:cubicBezTo>
                      <a:pt x="98" y="260"/>
                      <a:pt x="85" y="260"/>
                      <a:pt x="78" y="268"/>
                    </a:cubicBezTo>
                    <a:cubicBezTo>
                      <a:pt x="70" y="276"/>
                      <a:pt x="70" y="288"/>
                      <a:pt x="78" y="296"/>
                    </a:cubicBezTo>
                    <a:cubicBezTo>
                      <a:pt x="87" y="306"/>
                      <a:pt x="99" y="314"/>
                      <a:pt x="111" y="319"/>
                    </a:cubicBezTo>
                    <a:cubicBezTo>
                      <a:pt x="124" y="324"/>
                      <a:pt x="137" y="327"/>
                      <a:pt x="151" y="327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0" y="327"/>
                      <a:pt x="300" y="327"/>
                      <a:pt x="301" y="327"/>
                    </a:cubicBezTo>
                    <a:cubicBezTo>
                      <a:pt x="301" y="327"/>
                      <a:pt x="301" y="327"/>
                      <a:pt x="301" y="327"/>
                    </a:cubicBezTo>
                    <a:cubicBezTo>
                      <a:pt x="301" y="327"/>
                      <a:pt x="301" y="327"/>
                      <a:pt x="301" y="327"/>
                    </a:cubicBezTo>
                    <a:cubicBezTo>
                      <a:pt x="301" y="325"/>
                      <a:pt x="301" y="325"/>
                      <a:pt x="301" y="325"/>
                    </a:cubicBezTo>
                    <a:cubicBezTo>
                      <a:pt x="301" y="327"/>
                      <a:pt x="301" y="327"/>
                      <a:pt x="301" y="327"/>
                    </a:cubicBezTo>
                    <a:cubicBezTo>
                      <a:pt x="301" y="327"/>
                      <a:pt x="301" y="327"/>
                      <a:pt x="301" y="327"/>
                    </a:cubicBezTo>
                    <a:cubicBezTo>
                      <a:pt x="301" y="325"/>
                      <a:pt x="301" y="325"/>
                      <a:pt x="301" y="325"/>
                    </a:cubicBezTo>
                    <a:cubicBezTo>
                      <a:pt x="301" y="327"/>
                      <a:pt x="301" y="327"/>
                      <a:pt x="301" y="327"/>
                    </a:cubicBezTo>
                    <a:cubicBezTo>
                      <a:pt x="303" y="321"/>
                      <a:pt x="303" y="321"/>
                      <a:pt x="303" y="321"/>
                    </a:cubicBezTo>
                    <a:cubicBezTo>
                      <a:pt x="299" y="326"/>
                      <a:pt x="299" y="326"/>
                      <a:pt x="299" y="326"/>
                    </a:cubicBezTo>
                    <a:cubicBezTo>
                      <a:pt x="300" y="326"/>
                      <a:pt x="300" y="327"/>
                      <a:pt x="301" y="327"/>
                    </a:cubicBezTo>
                    <a:cubicBezTo>
                      <a:pt x="303" y="321"/>
                      <a:pt x="303" y="321"/>
                      <a:pt x="303" y="321"/>
                    </a:cubicBezTo>
                    <a:cubicBezTo>
                      <a:pt x="299" y="326"/>
                      <a:pt x="299" y="326"/>
                      <a:pt x="299" y="326"/>
                    </a:cubicBezTo>
                    <a:cubicBezTo>
                      <a:pt x="303" y="321"/>
                      <a:pt x="303" y="321"/>
                      <a:pt x="303" y="321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7" y="324"/>
                      <a:pt x="298" y="325"/>
                      <a:pt x="299" y="326"/>
                    </a:cubicBezTo>
                    <a:cubicBezTo>
                      <a:pt x="303" y="321"/>
                      <a:pt x="303" y="321"/>
                      <a:pt x="303" y="321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9" y="323"/>
                      <a:pt x="299" y="323"/>
                      <a:pt x="299" y="323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9" y="323"/>
                      <a:pt x="299" y="323"/>
                      <a:pt x="299" y="323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8" y="323"/>
                      <a:pt x="298" y="323"/>
                      <a:pt x="298" y="323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8" y="323"/>
                      <a:pt x="298" y="323"/>
                      <a:pt x="298" y="323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7" y="323"/>
                      <a:pt x="297" y="324"/>
                      <a:pt x="297" y="325"/>
                    </a:cubicBezTo>
                    <a:cubicBezTo>
                      <a:pt x="297" y="1164"/>
                      <a:pt x="297" y="1164"/>
                      <a:pt x="297" y="1164"/>
                    </a:cubicBezTo>
                    <a:cubicBezTo>
                      <a:pt x="297" y="1165"/>
                      <a:pt x="297" y="1165"/>
                      <a:pt x="297" y="1165"/>
                    </a:cubicBezTo>
                    <a:cubicBezTo>
                      <a:pt x="297" y="1166"/>
                      <a:pt x="297" y="1166"/>
                      <a:pt x="297" y="1166"/>
                    </a:cubicBezTo>
                    <a:cubicBezTo>
                      <a:pt x="297" y="1166"/>
                      <a:pt x="297" y="1166"/>
                      <a:pt x="297" y="1166"/>
                    </a:cubicBezTo>
                    <a:cubicBezTo>
                      <a:pt x="299" y="1166"/>
                      <a:pt x="299" y="1166"/>
                      <a:pt x="299" y="1166"/>
                    </a:cubicBezTo>
                    <a:cubicBezTo>
                      <a:pt x="297" y="1165"/>
                      <a:pt x="297" y="1165"/>
                      <a:pt x="297" y="1165"/>
                    </a:cubicBezTo>
                    <a:cubicBezTo>
                      <a:pt x="297" y="1166"/>
                      <a:pt x="297" y="1166"/>
                      <a:pt x="297" y="1166"/>
                    </a:cubicBezTo>
                    <a:cubicBezTo>
                      <a:pt x="299" y="1166"/>
                      <a:pt x="299" y="1166"/>
                      <a:pt x="299" y="1166"/>
                    </a:cubicBezTo>
                    <a:cubicBezTo>
                      <a:pt x="297" y="1165"/>
                      <a:pt x="297" y="1165"/>
                      <a:pt x="297" y="1165"/>
                    </a:cubicBezTo>
                    <a:cubicBezTo>
                      <a:pt x="303" y="1168"/>
                      <a:pt x="303" y="1168"/>
                      <a:pt x="303" y="1168"/>
                    </a:cubicBezTo>
                    <a:cubicBezTo>
                      <a:pt x="299" y="1164"/>
                      <a:pt x="299" y="1164"/>
                      <a:pt x="299" y="1164"/>
                    </a:cubicBezTo>
                    <a:cubicBezTo>
                      <a:pt x="298" y="1164"/>
                      <a:pt x="298" y="1165"/>
                      <a:pt x="297" y="1165"/>
                    </a:cubicBezTo>
                    <a:cubicBezTo>
                      <a:pt x="303" y="1168"/>
                      <a:pt x="303" y="1168"/>
                      <a:pt x="303" y="1168"/>
                    </a:cubicBezTo>
                    <a:cubicBezTo>
                      <a:pt x="299" y="1164"/>
                      <a:pt x="299" y="1164"/>
                      <a:pt x="299" y="1164"/>
                    </a:cubicBezTo>
                    <a:cubicBezTo>
                      <a:pt x="303" y="1167"/>
                      <a:pt x="303" y="1167"/>
                      <a:pt x="303" y="1167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0" y="1162"/>
                      <a:pt x="299" y="1163"/>
                      <a:pt x="299" y="1164"/>
                    </a:cubicBezTo>
                    <a:cubicBezTo>
                      <a:pt x="303" y="1167"/>
                      <a:pt x="303" y="1167"/>
                      <a:pt x="303" y="1167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1" y="1164"/>
                      <a:pt x="301" y="1164"/>
                      <a:pt x="301" y="1164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1" y="1164"/>
                      <a:pt x="301" y="1164"/>
                      <a:pt x="301" y="1164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1" y="1162"/>
                      <a:pt x="301" y="1162"/>
                      <a:pt x="301" y="1162"/>
                    </a:cubicBezTo>
                    <a:cubicBezTo>
                      <a:pt x="301" y="1162"/>
                      <a:pt x="300" y="1162"/>
                      <a:pt x="299" y="1162"/>
                    </a:cubicBezTo>
                    <a:cubicBezTo>
                      <a:pt x="275" y="1162"/>
                      <a:pt x="275" y="1162"/>
                      <a:pt x="275" y="1162"/>
                    </a:cubicBezTo>
                    <a:cubicBezTo>
                      <a:pt x="264" y="1162"/>
                      <a:pt x="255" y="1171"/>
                      <a:pt x="255" y="1182"/>
                    </a:cubicBezTo>
                    <a:cubicBezTo>
                      <a:pt x="255" y="1193"/>
                      <a:pt x="264" y="1202"/>
                      <a:pt x="275" y="1202"/>
                    </a:cubicBezTo>
                    <a:close/>
                    <a:moveTo>
                      <a:pt x="218" y="1202"/>
                    </a:moveTo>
                    <a:cubicBezTo>
                      <a:pt x="222" y="1202"/>
                      <a:pt x="222" y="1202"/>
                      <a:pt x="222" y="1202"/>
                    </a:cubicBezTo>
                    <a:cubicBezTo>
                      <a:pt x="233" y="1202"/>
                      <a:pt x="242" y="1193"/>
                      <a:pt x="242" y="1182"/>
                    </a:cubicBezTo>
                    <a:cubicBezTo>
                      <a:pt x="242" y="1171"/>
                      <a:pt x="233" y="1162"/>
                      <a:pt x="222" y="1162"/>
                    </a:cubicBezTo>
                    <a:cubicBezTo>
                      <a:pt x="218" y="1162"/>
                      <a:pt x="218" y="1162"/>
                      <a:pt x="218" y="1162"/>
                    </a:cubicBezTo>
                    <a:cubicBezTo>
                      <a:pt x="207" y="1162"/>
                      <a:pt x="198" y="1171"/>
                      <a:pt x="198" y="1182"/>
                    </a:cubicBezTo>
                    <a:cubicBezTo>
                      <a:pt x="198" y="1193"/>
                      <a:pt x="207" y="1202"/>
                      <a:pt x="218" y="1202"/>
                    </a:cubicBezTo>
                    <a:close/>
                    <a:moveTo>
                      <a:pt x="502" y="1385"/>
                    </a:moveTo>
                    <a:cubicBezTo>
                      <a:pt x="131" y="1385"/>
                      <a:pt x="131" y="1385"/>
                      <a:pt x="131" y="1385"/>
                    </a:cubicBezTo>
                    <a:cubicBezTo>
                      <a:pt x="118" y="1385"/>
                      <a:pt x="107" y="1383"/>
                      <a:pt x="96" y="1378"/>
                    </a:cubicBezTo>
                    <a:cubicBezTo>
                      <a:pt x="86" y="1374"/>
                      <a:pt x="76" y="1367"/>
                      <a:pt x="67" y="1358"/>
                    </a:cubicBezTo>
                    <a:cubicBezTo>
                      <a:pt x="57" y="1349"/>
                      <a:pt x="51" y="1339"/>
                      <a:pt x="46" y="1328"/>
                    </a:cubicBezTo>
                    <a:cubicBezTo>
                      <a:pt x="42" y="1318"/>
                      <a:pt x="40" y="1306"/>
                      <a:pt x="40" y="1294"/>
                    </a:cubicBezTo>
                    <a:cubicBezTo>
                      <a:pt x="40" y="1281"/>
                      <a:pt x="42" y="1269"/>
                      <a:pt x="46" y="1259"/>
                    </a:cubicBezTo>
                    <a:cubicBezTo>
                      <a:pt x="51" y="1248"/>
                      <a:pt x="57" y="1238"/>
                      <a:pt x="67" y="1229"/>
                    </a:cubicBezTo>
                    <a:cubicBezTo>
                      <a:pt x="76" y="1220"/>
                      <a:pt x="86" y="1213"/>
                      <a:pt x="96" y="1209"/>
                    </a:cubicBezTo>
                    <a:cubicBezTo>
                      <a:pt x="107" y="1204"/>
                      <a:pt x="118" y="1202"/>
                      <a:pt x="131" y="1202"/>
                    </a:cubicBezTo>
                    <a:cubicBezTo>
                      <a:pt x="158" y="1202"/>
                      <a:pt x="158" y="1202"/>
                      <a:pt x="158" y="1202"/>
                    </a:cubicBezTo>
                    <a:cubicBezTo>
                      <a:pt x="169" y="1202"/>
                      <a:pt x="178" y="1193"/>
                      <a:pt x="178" y="1182"/>
                    </a:cubicBezTo>
                    <a:cubicBezTo>
                      <a:pt x="178" y="1171"/>
                      <a:pt x="169" y="1162"/>
                      <a:pt x="158" y="1162"/>
                    </a:cubicBezTo>
                    <a:cubicBezTo>
                      <a:pt x="131" y="1162"/>
                      <a:pt x="131" y="1162"/>
                      <a:pt x="131" y="1162"/>
                    </a:cubicBezTo>
                    <a:cubicBezTo>
                      <a:pt x="113" y="1162"/>
                      <a:pt x="96" y="1165"/>
                      <a:pt x="81" y="1172"/>
                    </a:cubicBezTo>
                    <a:cubicBezTo>
                      <a:pt x="65" y="1178"/>
                      <a:pt x="51" y="1188"/>
                      <a:pt x="38" y="1201"/>
                    </a:cubicBezTo>
                    <a:cubicBezTo>
                      <a:pt x="26" y="1213"/>
                      <a:pt x="16" y="1228"/>
                      <a:pt x="9" y="1243"/>
                    </a:cubicBezTo>
                    <a:cubicBezTo>
                      <a:pt x="3" y="1259"/>
                      <a:pt x="0" y="1276"/>
                      <a:pt x="0" y="1294"/>
                    </a:cubicBezTo>
                    <a:cubicBezTo>
                      <a:pt x="0" y="1311"/>
                      <a:pt x="3" y="1328"/>
                      <a:pt x="9" y="1344"/>
                    </a:cubicBezTo>
                    <a:cubicBezTo>
                      <a:pt x="16" y="1359"/>
                      <a:pt x="26" y="1374"/>
                      <a:pt x="38" y="1386"/>
                    </a:cubicBezTo>
                    <a:cubicBezTo>
                      <a:pt x="51" y="1399"/>
                      <a:pt x="65" y="1409"/>
                      <a:pt x="81" y="1415"/>
                    </a:cubicBezTo>
                    <a:cubicBezTo>
                      <a:pt x="96" y="1422"/>
                      <a:pt x="113" y="1425"/>
                      <a:pt x="131" y="1425"/>
                    </a:cubicBezTo>
                    <a:cubicBezTo>
                      <a:pt x="502" y="1425"/>
                      <a:pt x="502" y="1425"/>
                      <a:pt x="502" y="1425"/>
                    </a:cubicBezTo>
                    <a:cubicBezTo>
                      <a:pt x="513" y="1425"/>
                      <a:pt x="522" y="1416"/>
                      <a:pt x="522" y="1405"/>
                    </a:cubicBezTo>
                    <a:cubicBezTo>
                      <a:pt x="522" y="1394"/>
                      <a:pt x="513" y="1385"/>
                      <a:pt x="502" y="1385"/>
                    </a:cubicBezTo>
                    <a:close/>
                    <a:moveTo>
                      <a:pt x="572" y="427"/>
                    </a:moveTo>
                    <a:cubicBezTo>
                      <a:pt x="572" y="1164"/>
                      <a:pt x="572" y="1164"/>
                      <a:pt x="572" y="1164"/>
                    </a:cubicBezTo>
                    <a:cubicBezTo>
                      <a:pt x="572" y="1169"/>
                      <a:pt x="572" y="1173"/>
                      <a:pt x="574" y="1178"/>
                    </a:cubicBezTo>
                    <a:cubicBezTo>
                      <a:pt x="575" y="1182"/>
                      <a:pt x="577" y="1185"/>
                      <a:pt x="579" y="1189"/>
                    </a:cubicBezTo>
                    <a:cubicBezTo>
                      <a:pt x="583" y="1193"/>
                      <a:pt x="588" y="1197"/>
                      <a:pt x="594" y="1199"/>
                    </a:cubicBezTo>
                    <a:cubicBezTo>
                      <a:pt x="599" y="1201"/>
                      <a:pt x="605" y="1202"/>
                      <a:pt x="610" y="1202"/>
                    </a:cubicBezTo>
                    <a:cubicBezTo>
                      <a:pt x="741" y="1202"/>
                      <a:pt x="741" y="1202"/>
                      <a:pt x="741" y="1202"/>
                    </a:cubicBezTo>
                    <a:cubicBezTo>
                      <a:pt x="754" y="1202"/>
                      <a:pt x="766" y="1204"/>
                      <a:pt x="776" y="1209"/>
                    </a:cubicBezTo>
                    <a:cubicBezTo>
                      <a:pt x="787" y="1213"/>
                      <a:pt x="797" y="1220"/>
                      <a:pt x="806" y="1229"/>
                    </a:cubicBezTo>
                    <a:cubicBezTo>
                      <a:pt x="815" y="1238"/>
                      <a:pt x="822" y="1248"/>
                      <a:pt x="826" y="1259"/>
                    </a:cubicBezTo>
                    <a:cubicBezTo>
                      <a:pt x="831" y="1269"/>
                      <a:pt x="833" y="1281"/>
                      <a:pt x="833" y="1294"/>
                    </a:cubicBezTo>
                    <a:cubicBezTo>
                      <a:pt x="833" y="1306"/>
                      <a:pt x="831" y="1318"/>
                      <a:pt x="826" y="1328"/>
                    </a:cubicBezTo>
                    <a:cubicBezTo>
                      <a:pt x="822" y="1339"/>
                      <a:pt x="815" y="1349"/>
                      <a:pt x="806" y="1358"/>
                    </a:cubicBezTo>
                    <a:cubicBezTo>
                      <a:pt x="797" y="1367"/>
                      <a:pt x="787" y="1374"/>
                      <a:pt x="776" y="1378"/>
                    </a:cubicBezTo>
                    <a:cubicBezTo>
                      <a:pt x="766" y="1383"/>
                      <a:pt x="754" y="1385"/>
                      <a:pt x="741" y="1385"/>
                    </a:cubicBezTo>
                    <a:cubicBezTo>
                      <a:pt x="580" y="1385"/>
                      <a:pt x="580" y="1385"/>
                      <a:pt x="580" y="1385"/>
                    </a:cubicBezTo>
                    <a:cubicBezTo>
                      <a:pt x="569" y="1385"/>
                      <a:pt x="560" y="1394"/>
                      <a:pt x="560" y="1405"/>
                    </a:cubicBezTo>
                    <a:cubicBezTo>
                      <a:pt x="560" y="1416"/>
                      <a:pt x="569" y="1425"/>
                      <a:pt x="580" y="1425"/>
                    </a:cubicBezTo>
                    <a:cubicBezTo>
                      <a:pt x="741" y="1425"/>
                      <a:pt x="741" y="1425"/>
                      <a:pt x="741" y="1425"/>
                    </a:cubicBezTo>
                    <a:cubicBezTo>
                      <a:pt x="759" y="1425"/>
                      <a:pt x="776" y="1422"/>
                      <a:pt x="792" y="1415"/>
                    </a:cubicBezTo>
                    <a:cubicBezTo>
                      <a:pt x="807" y="1409"/>
                      <a:pt x="822" y="1399"/>
                      <a:pt x="834" y="1386"/>
                    </a:cubicBezTo>
                    <a:cubicBezTo>
                      <a:pt x="847" y="1374"/>
                      <a:pt x="857" y="1359"/>
                      <a:pt x="863" y="1344"/>
                    </a:cubicBezTo>
                    <a:cubicBezTo>
                      <a:pt x="870" y="1328"/>
                      <a:pt x="873" y="1311"/>
                      <a:pt x="873" y="1294"/>
                    </a:cubicBezTo>
                    <a:cubicBezTo>
                      <a:pt x="873" y="1276"/>
                      <a:pt x="870" y="1259"/>
                      <a:pt x="863" y="1243"/>
                    </a:cubicBezTo>
                    <a:cubicBezTo>
                      <a:pt x="857" y="1228"/>
                      <a:pt x="847" y="1213"/>
                      <a:pt x="834" y="1201"/>
                    </a:cubicBezTo>
                    <a:cubicBezTo>
                      <a:pt x="822" y="1188"/>
                      <a:pt x="807" y="1178"/>
                      <a:pt x="792" y="1172"/>
                    </a:cubicBezTo>
                    <a:cubicBezTo>
                      <a:pt x="776" y="1165"/>
                      <a:pt x="759" y="1162"/>
                      <a:pt x="741" y="1162"/>
                    </a:cubicBezTo>
                    <a:cubicBezTo>
                      <a:pt x="610" y="1162"/>
                      <a:pt x="610" y="1162"/>
                      <a:pt x="610" y="1162"/>
                    </a:cubicBezTo>
                    <a:cubicBezTo>
                      <a:pt x="609" y="1162"/>
                      <a:pt x="609" y="1162"/>
                      <a:pt x="608" y="1162"/>
                    </a:cubicBezTo>
                    <a:cubicBezTo>
                      <a:pt x="608" y="1162"/>
                      <a:pt x="608" y="1162"/>
                      <a:pt x="608" y="1162"/>
                    </a:cubicBezTo>
                    <a:cubicBezTo>
                      <a:pt x="608" y="1162"/>
                      <a:pt x="608" y="1162"/>
                      <a:pt x="608" y="1162"/>
                    </a:cubicBezTo>
                    <a:cubicBezTo>
                      <a:pt x="608" y="1164"/>
                      <a:pt x="608" y="1164"/>
                      <a:pt x="608" y="1164"/>
                    </a:cubicBezTo>
                    <a:cubicBezTo>
                      <a:pt x="608" y="1162"/>
                      <a:pt x="608" y="1162"/>
                      <a:pt x="608" y="1162"/>
                    </a:cubicBezTo>
                    <a:cubicBezTo>
                      <a:pt x="608" y="1162"/>
                      <a:pt x="608" y="1162"/>
                      <a:pt x="608" y="1162"/>
                    </a:cubicBezTo>
                    <a:cubicBezTo>
                      <a:pt x="608" y="1164"/>
                      <a:pt x="608" y="1164"/>
                      <a:pt x="608" y="1164"/>
                    </a:cubicBezTo>
                    <a:cubicBezTo>
                      <a:pt x="608" y="1162"/>
                      <a:pt x="608" y="1162"/>
                      <a:pt x="608" y="1162"/>
                    </a:cubicBezTo>
                    <a:cubicBezTo>
                      <a:pt x="606" y="1168"/>
                      <a:pt x="606" y="1168"/>
                      <a:pt x="606" y="1168"/>
                    </a:cubicBezTo>
                    <a:cubicBezTo>
                      <a:pt x="610" y="1163"/>
                      <a:pt x="610" y="1163"/>
                      <a:pt x="610" y="1163"/>
                    </a:cubicBezTo>
                    <a:cubicBezTo>
                      <a:pt x="609" y="1163"/>
                      <a:pt x="609" y="1162"/>
                      <a:pt x="608" y="1162"/>
                    </a:cubicBezTo>
                    <a:cubicBezTo>
                      <a:pt x="606" y="1168"/>
                      <a:pt x="606" y="1168"/>
                      <a:pt x="606" y="1168"/>
                    </a:cubicBezTo>
                    <a:cubicBezTo>
                      <a:pt x="610" y="1163"/>
                      <a:pt x="610" y="1163"/>
                      <a:pt x="610" y="1163"/>
                    </a:cubicBezTo>
                    <a:cubicBezTo>
                      <a:pt x="606" y="1167"/>
                      <a:pt x="606" y="1167"/>
                      <a:pt x="606" y="1167"/>
                    </a:cubicBezTo>
                    <a:cubicBezTo>
                      <a:pt x="612" y="1165"/>
                      <a:pt x="612" y="1165"/>
                      <a:pt x="612" y="1165"/>
                    </a:cubicBezTo>
                    <a:cubicBezTo>
                      <a:pt x="612" y="1165"/>
                      <a:pt x="611" y="1164"/>
                      <a:pt x="610" y="1163"/>
                    </a:cubicBezTo>
                    <a:cubicBezTo>
                      <a:pt x="606" y="1167"/>
                      <a:pt x="606" y="1167"/>
                      <a:pt x="606" y="1167"/>
                    </a:cubicBezTo>
                    <a:cubicBezTo>
                      <a:pt x="612" y="1165"/>
                      <a:pt x="612" y="1165"/>
                      <a:pt x="612" y="1165"/>
                    </a:cubicBezTo>
                    <a:cubicBezTo>
                      <a:pt x="610" y="1166"/>
                      <a:pt x="610" y="1166"/>
                      <a:pt x="610" y="1166"/>
                    </a:cubicBezTo>
                    <a:cubicBezTo>
                      <a:pt x="612" y="1166"/>
                      <a:pt x="612" y="1166"/>
                      <a:pt x="612" y="1166"/>
                    </a:cubicBezTo>
                    <a:cubicBezTo>
                      <a:pt x="612" y="1165"/>
                      <a:pt x="612" y="1165"/>
                      <a:pt x="612" y="1165"/>
                    </a:cubicBezTo>
                    <a:cubicBezTo>
                      <a:pt x="610" y="1166"/>
                      <a:pt x="610" y="1166"/>
                      <a:pt x="610" y="1166"/>
                    </a:cubicBezTo>
                    <a:cubicBezTo>
                      <a:pt x="612" y="1166"/>
                      <a:pt x="612" y="1166"/>
                      <a:pt x="612" y="1166"/>
                    </a:cubicBezTo>
                    <a:cubicBezTo>
                      <a:pt x="612" y="1166"/>
                      <a:pt x="612" y="1166"/>
                      <a:pt x="612" y="1166"/>
                    </a:cubicBezTo>
                    <a:cubicBezTo>
                      <a:pt x="612" y="1166"/>
                      <a:pt x="612" y="1166"/>
                      <a:pt x="612" y="1166"/>
                    </a:cubicBezTo>
                    <a:cubicBezTo>
                      <a:pt x="612" y="1166"/>
                      <a:pt x="612" y="1166"/>
                      <a:pt x="612" y="1166"/>
                    </a:cubicBezTo>
                    <a:cubicBezTo>
                      <a:pt x="612" y="1166"/>
                      <a:pt x="612" y="1166"/>
                      <a:pt x="612" y="1166"/>
                    </a:cubicBezTo>
                    <a:cubicBezTo>
                      <a:pt x="612" y="1166"/>
                      <a:pt x="612" y="1166"/>
                      <a:pt x="612" y="1166"/>
                    </a:cubicBezTo>
                    <a:cubicBezTo>
                      <a:pt x="612" y="1166"/>
                      <a:pt x="612" y="1165"/>
                      <a:pt x="612" y="1164"/>
                    </a:cubicBezTo>
                    <a:cubicBezTo>
                      <a:pt x="612" y="427"/>
                      <a:pt x="612" y="427"/>
                      <a:pt x="612" y="427"/>
                    </a:cubicBezTo>
                    <a:cubicBezTo>
                      <a:pt x="612" y="416"/>
                      <a:pt x="603" y="407"/>
                      <a:pt x="592" y="407"/>
                    </a:cubicBezTo>
                    <a:cubicBezTo>
                      <a:pt x="581" y="407"/>
                      <a:pt x="572" y="416"/>
                      <a:pt x="572" y="427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0" name="PA_库_文本框 209"/>
          <p:cNvSpPr txBox="1"/>
          <p:nvPr>
            <p:custDataLst>
              <p:tags r:id="rId1"/>
            </p:custDataLst>
          </p:nvPr>
        </p:nvSpPr>
        <p:spPr>
          <a:xfrm>
            <a:off x="3188667" y="2142018"/>
            <a:ext cx="208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63500" dir="2700000" algn="tl" rotWithShape="0">
                    <a:srgbClr val="5B9BD5">
                      <a:alpha val="40000"/>
                    </a:srgbClr>
                  </a:outerShdw>
                </a:effectLst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打开与关闭</a:t>
            </a:r>
          </a:p>
        </p:txBody>
      </p:sp>
      <p:sp>
        <p:nvSpPr>
          <p:cNvPr id="211" name="PA_库_文本框 210"/>
          <p:cNvSpPr txBox="1"/>
          <p:nvPr>
            <p:custDataLst>
              <p:tags r:id="rId2"/>
            </p:custDataLst>
          </p:nvPr>
        </p:nvSpPr>
        <p:spPr>
          <a:xfrm>
            <a:off x="3042818" y="2796638"/>
            <a:ext cx="2918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打开背包后依次创建物品精灵和标签，并展示在屏幕中间，标识物品和对应数量。物品包括种子，掉落物，工具和鱼。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9" name="椭圆 648"/>
          <p:cNvSpPr/>
          <p:nvPr/>
        </p:nvSpPr>
        <p:spPr>
          <a:xfrm rot="5080116">
            <a:off x="2641587" y="4822110"/>
            <a:ext cx="108150" cy="113842"/>
          </a:xfrm>
          <a:prstGeom prst="ellipse">
            <a:avLst/>
          </a:prstGeom>
          <a:solidFill>
            <a:srgbClr val="47BEFE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5" name="椭圆 654"/>
          <p:cNvSpPr/>
          <p:nvPr/>
        </p:nvSpPr>
        <p:spPr>
          <a:xfrm rot="5080116">
            <a:off x="3457728" y="4884142"/>
            <a:ext cx="227838" cy="227838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34600" y="4309503"/>
            <a:ext cx="1928689" cy="1129092"/>
            <a:chOff x="8610859" y="508054"/>
            <a:chExt cx="3469786" cy="2031281"/>
          </a:xfrm>
        </p:grpSpPr>
        <p:sp>
          <p:nvSpPr>
            <p:cNvPr id="212" name="Freeform 190"/>
            <p:cNvSpPr>
              <a:spLocks noEditPoints="1"/>
            </p:cNvSpPr>
            <p:nvPr/>
          </p:nvSpPr>
          <p:spPr bwMode="auto">
            <a:xfrm>
              <a:off x="8610859" y="581743"/>
              <a:ext cx="3469786" cy="1957592"/>
            </a:xfrm>
            <a:custGeom>
              <a:avLst/>
              <a:gdLst>
                <a:gd name="T0" fmla="*/ 3788 w 3788"/>
                <a:gd name="T1" fmla="*/ 1070 h 2144"/>
                <a:gd name="T2" fmla="*/ 2942 w 3788"/>
                <a:gd name="T3" fmla="*/ 952 h 2144"/>
                <a:gd name="T4" fmla="*/ 2824 w 3788"/>
                <a:gd name="T5" fmla="*/ 834 h 2144"/>
                <a:gd name="T6" fmla="*/ 3422 w 3788"/>
                <a:gd name="T7" fmla="*/ 716 h 2144"/>
                <a:gd name="T8" fmla="*/ 3540 w 3788"/>
                <a:gd name="T9" fmla="*/ 594 h 2144"/>
                <a:gd name="T10" fmla="*/ 3186 w 3788"/>
                <a:gd name="T11" fmla="*/ 476 h 2144"/>
                <a:gd name="T12" fmla="*/ 3068 w 3788"/>
                <a:gd name="T13" fmla="*/ 354 h 2144"/>
                <a:gd name="T14" fmla="*/ 3194 w 3788"/>
                <a:gd name="T15" fmla="*/ 236 h 2144"/>
                <a:gd name="T16" fmla="*/ 3312 w 3788"/>
                <a:gd name="T17" fmla="*/ 118 h 2144"/>
                <a:gd name="T18" fmla="*/ 1346 w 3788"/>
                <a:gd name="T19" fmla="*/ 0 h 2144"/>
                <a:gd name="T20" fmla="*/ 1228 w 3788"/>
                <a:gd name="T21" fmla="*/ 118 h 2144"/>
                <a:gd name="T22" fmla="*/ 534 w 3788"/>
                <a:gd name="T23" fmla="*/ 236 h 2144"/>
                <a:gd name="T24" fmla="*/ 416 w 3788"/>
                <a:gd name="T25" fmla="*/ 358 h 2144"/>
                <a:gd name="T26" fmla="*/ 1622 w 3788"/>
                <a:gd name="T27" fmla="*/ 476 h 2144"/>
                <a:gd name="T28" fmla="*/ 1740 w 3788"/>
                <a:gd name="T29" fmla="*/ 598 h 2144"/>
                <a:gd name="T30" fmla="*/ 118 w 3788"/>
                <a:gd name="T31" fmla="*/ 716 h 2144"/>
                <a:gd name="T32" fmla="*/ 0 w 3788"/>
                <a:gd name="T33" fmla="*/ 834 h 2144"/>
                <a:gd name="T34" fmla="*/ 926 w 3788"/>
                <a:gd name="T35" fmla="*/ 952 h 2144"/>
                <a:gd name="T36" fmla="*/ 1044 w 3788"/>
                <a:gd name="T37" fmla="*/ 1074 h 2144"/>
                <a:gd name="T38" fmla="*/ 298 w 3788"/>
                <a:gd name="T39" fmla="*/ 1192 h 2144"/>
                <a:gd name="T40" fmla="*/ 180 w 3788"/>
                <a:gd name="T41" fmla="*/ 1310 h 2144"/>
                <a:gd name="T42" fmla="*/ 854 w 3788"/>
                <a:gd name="T43" fmla="*/ 1428 h 2144"/>
                <a:gd name="T44" fmla="*/ 972 w 3788"/>
                <a:gd name="T45" fmla="*/ 1550 h 2144"/>
                <a:gd name="T46" fmla="*/ 694 w 3788"/>
                <a:gd name="T47" fmla="*/ 1668 h 2144"/>
                <a:gd name="T48" fmla="*/ 576 w 3788"/>
                <a:gd name="T49" fmla="*/ 1786 h 2144"/>
                <a:gd name="T50" fmla="*/ 1074 w 3788"/>
                <a:gd name="T51" fmla="*/ 1904 h 2144"/>
                <a:gd name="T52" fmla="*/ 1192 w 3788"/>
                <a:gd name="T53" fmla="*/ 2026 h 2144"/>
                <a:gd name="T54" fmla="*/ 2742 w 3788"/>
                <a:gd name="T55" fmla="*/ 2144 h 2144"/>
                <a:gd name="T56" fmla="*/ 2860 w 3788"/>
                <a:gd name="T57" fmla="*/ 2022 h 2144"/>
                <a:gd name="T58" fmla="*/ 2482 w 3788"/>
                <a:gd name="T59" fmla="*/ 1904 h 2144"/>
                <a:gd name="T60" fmla="*/ 2364 w 3788"/>
                <a:gd name="T61" fmla="*/ 1786 h 2144"/>
                <a:gd name="T62" fmla="*/ 3166 w 3788"/>
                <a:gd name="T63" fmla="*/ 1668 h 2144"/>
                <a:gd name="T64" fmla="*/ 3284 w 3788"/>
                <a:gd name="T65" fmla="*/ 1546 h 2144"/>
                <a:gd name="T66" fmla="*/ 2998 w 3788"/>
                <a:gd name="T67" fmla="*/ 1428 h 2144"/>
                <a:gd name="T68" fmla="*/ 2880 w 3788"/>
                <a:gd name="T69" fmla="*/ 1310 h 2144"/>
                <a:gd name="T70" fmla="*/ 3670 w 3788"/>
                <a:gd name="T71" fmla="*/ 1192 h 2144"/>
                <a:gd name="T72" fmla="*/ 2518 w 3788"/>
                <a:gd name="T73" fmla="*/ 236 h 2144"/>
                <a:gd name="T74" fmla="*/ 2692 w 3788"/>
                <a:gd name="T75" fmla="*/ 354 h 2144"/>
                <a:gd name="T76" fmla="*/ 2574 w 3788"/>
                <a:gd name="T77" fmla="*/ 476 h 2144"/>
                <a:gd name="T78" fmla="*/ 2400 w 3788"/>
                <a:gd name="T79" fmla="*/ 358 h 2144"/>
                <a:gd name="T80" fmla="*/ 2518 w 3788"/>
                <a:gd name="T81" fmla="*/ 236 h 2144"/>
                <a:gd name="T82" fmla="*/ 1974 w 3788"/>
                <a:gd name="T83" fmla="*/ 1428 h 2144"/>
                <a:gd name="T84" fmla="*/ 1856 w 3788"/>
                <a:gd name="T85" fmla="*/ 1310 h 2144"/>
                <a:gd name="T86" fmla="*/ 2198 w 3788"/>
                <a:gd name="T87" fmla="*/ 1192 h 2144"/>
                <a:gd name="T88" fmla="*/ 2316 w 3788"/>
                <a:gd name="T89" fmla="*/ 1310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88" h="2144">
                  <a:moveTo>
                    <a:pt x="3788" y="1074"/>
                  </a:moveTo>
                  <a:cubicBezTo>
                    <a:pt x="3788" y="1070"/>
                    <a:pt x="3788" y="1070"/>
                    <a:pt x="3788" y="1070"/>
                  </a:cubicBezTo>
                  <a:cubicBezTo>
                    <a:pt x="3788" y="1005"/>
                    <a:pt x="3735" y="952"/>
                    <a:pt x="3670" y="952"/>
                  </a:cubicBezTo>
                  <a:cubicBezTo>
                    <a:pt x="2942" y="952"/>
                    <a:pt x="2942" y="952"/>
                    <a:pt x="2942" y="952"/>
                  </a:cubicBezTo>
                  <a:cubicBezTo>
                    <a:pt x="2877" y="952"/>
                    <a:pt x="2824" y="899"/>
                    <a:pt x="2824" y="834"/>
                  </a:cubicBezTo>
                  <a:cubicBezTo>
                    <a:pt x="2824" y="834"/>
                    <a:pt x="2824" y="834"/>
                    <a:pt x="2824" y="834"/>
                  </a:cubicBezTo>
                  <a:cubicBezTo>
                    <a:pt x="2824" y="769"/>
                    <a:pt x="2877" y="716"/>
                    <a:pt x="2942" y="716"/>
                  </a:cubicBezTo>
                  <a:cubicBezTo>
                    <a:pt x="3422" y="716"/>
                    <a:pt x="3422" y="716"/>
                    <a:pt x="3422" y="716"/>
                  </a:cubicBezTo>
                  <a:cubicBezTo>
                    <a:pt x="3487" y="716"/>
                    <a:pt x="3540" y="663"/>
                    <a:pt x="3540" y="598"/>
                  </a:cubicBezTo>
                  <a:cubicBezTo>
                    <a:pt x="3540" y="594"/>
                    <a:pt x="3540" y="594"/>
                    <a:pt x="3540" y="594"/>
                  </a:cubicBezTo>
                  <a:cubicBezTo>
                    <a:pt x="3540" y="529"/>
                    <a:pt x="3487" y="476"/>
                    <a:pt x="3422" y="476"/>
                  </a:cubicBezTo>
                  <a:cubicBezTo>
                    <a:pt x="3186" y="476"/>
                    <a:pt x="3186" y="476"/>
                    <a:pt x="3186" y="476"/>
                  </a:cubicBezTo>
                  <a:cubicBezTo>
                    <a:pt x="3121" y="476"/>
                    <a:pt x="3068" y="423"/>
                    <a:pt x="3068" y="358"/>
                  </a:cubicBezTo>
                  <a:cubicBezTo>
                    <a:pt x="3068" y="354"/>
                    <a:pt x="3068" y="354"/>
                    <a:pt x="3068" y="354"/>
                  </a:cubicBezTo>
                  <a:cubicBezTo>
                    <a:pt x="3068" y="289"/>
                    <a:pt x="3121" y="236"/>
                    <a:pt x="3186" y="236"/>
                  </a:cubicBezTo>
                  <a:cubicBezTo>
                    <a:pt x="3194" y="236"/>
                    <a:pt x="3194" y="236"/>
                    <a:pt x="3194" y="236"/>
                  </a:cubicBezTo>
                  <a:cubicBezTo>
                    <a:pt x="3259" y="236"/>
                    <a:pt x="3312" y="183"/>
                    <a:pt x="3312" y="118"/>
                  </a:cubicBezTo>
                  <a:cubicBezTo>
                    <a:pt x="3312" y="118"/>
                    <a:pt x="3312" y="118"/>
                    <a:pt x="3312" y="118"/>
                  </a:cubicBezTo>
                  <a:cubicBezTo>
                    <a:pt x="3312" y="53"/>
                    <a:pt x="3259" y="0"/>
                    <a:pt x="3194" y="0"/>
                  </a:cubicBezTo>
                  <a:cubicBezTo>
                    <a:pt x="1346" y="0"/>
                    <a:pt x="1346" y="0"/>
                    <a:pt x="1346" y="0"/>
                  </a:cubicBezTo>
                  <a:cubicBezTo>
                    <a:pt x="1281" y="0"/>
                    <a:pt x="1228" y="53"/>
                    <a:pt x="1228" y="118"/>
                  </a:cubicBezTo>
                  <a:cubicBezTo>
                    <a:pt x="1228" y="118"/>
                    <a:pt x="1228" y="118"/>
                    <a:pt x="1228" y="118"/>
                  </a:cubicBezTo>
                  <a:cubicBezTo>
                    <a:pt x="1228" y="183"/>
                    <a:pt x="1175" y="236"/>
                    <a:pt x="1110" y="236"/>
                  </a:cubicBezTo>
                  <a:cubicBezTo>
                    <a:pt x="534" y="236"/>
                    <a:pt x="534" y="236"/>
                    <a:pt x="534" y="236"/>
                  </a:cubicBezTo>
                  <a:cubicBezTo>
                    <a:pt x="469" y="236"/>
                    <a:pt x="416" y="289"/>
                    <a:pt x="416" y="354"/>
                  </a:cubicBezTo>
                  <a:cubicBezTo>
                    <a:pt x="416" y="358"/>
                    <a:pt x="416" y="358"/>
                    <a:pt x="416" y="358"/>
                  </a:cubicBezTo>
                  <a:cubicBezTo>
                    <a:pt x="416" y="423"/>
                    <a:pt x="469" y="476"/>
                    <a:pt x="534" y="476"/>
                  </a:cubicBezTo>
                  <a:cubicBezTo>
                    <a:pt x="1622" y="476"/>
                    <a:pt x="1622" y="476"/>
                    <a:pt x="1622" y="476"/>
                  </a:cubicBezTo>
                  <a:cubicBezTo>
                    <a:pt x="1687" y="476"/>
                    <a:pt x="1740" y="529"/>
                    <a:pt x="1740" y="594"/>
                  </a:cubicBezTo>
                  <a:cubicBezTo>
                    <a:pt x="1740" y="598"/>
                    <a:pt x="1740" y="598"/>
                    <a:pt x="1740" y="598"/>
                  </a:cubicBezTo>
                  <a:cubicBezTo>
                    <a:pt x="1740" y="663"/>
                    <a:pt x="1687" y="716"/>
                    <a:pt x="1622" y="716"/>
                  </a:cubicBezTo>
                  <a:cubicBezTo>
                    <a:pt x="118" y="716"/>
                    <a:pt x="118" y="716"/>
                    <a:pt x="118" y="716"/>
                  </a:cubicBezTo>
                  <a:cubicBezTo>
                    <a:pt x="53" y="716"/>
                    <a:pt x="0" y="769"/>
                    <a:pt x="0" y="83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0" y="899"/>
                    <a:pt x="53" y="952"/>
                    <a:pt x="118" y="952"/>
                  </a:cubicBezTo>
                  <a:cubicBezTo>
                    <a:pt x="926" y="952"/>
                    <a:pt x="926" y="952"/>
                    <a:pt x="926" y="952"/>
                  </a:cubicBezTo>
                  <a:cubicBezTo>
                    <a:pt x="991" y="952"/>
                    <a:pt x="1044" y="1005"/>
                    <a:pt x="1044" y="1070"/>
                  </a:cubicBezTo>
                  <a:cubicBezTo>
                    <a:pt x="1044" y="1074"/>
                    <a:pt x="1044" y="1074"/>
                    <a:pt x="1044" y="1074"/>
                  </a:cubicBezTo>
                  <a:cubicBezTo>
                    <a:pt x="1044" y="1139"/>
                    <a:pt x="991" y="1192"/>
                    <a:pt x="926" y="1192"/>
                  </a:cubicBezTo>
                  <a:cubicBezTo>
                    <a:pt x="298" y="1192"/>
                    <a:pt x="298" y="1192"/>
                    <a:pt x="298" y="1192"/>
                  </a:cubicBezTo>
                  <a:cubicBezTo>
                    <a:pt x="233" y="1192"/>
                    <a:pt x="180" y="1245"/>
                    <a:pt x="180" y="1310"/>
                  </a:cubicBezTo>
                  <a:cubicBezTo>
                    <a:pt x="180" y="1310"/>
                    <a:pt x="180" y="1310"/>
                    <a:pt x="180" y="1310"/>
                  </a:cubicBezTo>
                  <a:cubicBezTo>
                    <a:pt x="180" y="1375"/>
                    <a:pt x="233" y="1428"/>
                    <a:pt x="298" y="1428"/>
                  </a:cubicBezTo>
                  <a:cubicBezTo>
                    <a:pt x="854" y="1428"/>
                    <a:pt x="854" y="1428"/>
                    <a:pt x="854" y="1428"/>
                  </a:cubicBezTo>
                  <a:cubicBezTo>
                    <a:pt x="919" y="1428"/>
                    <a:pt x="972" y="1481"/>
                    <a:pt x="972" y="1546"/>
                  </a:cubicBezTo>
                  <a:cubicBezTo>
                    <a:pt x="972" y="1550"/>
                    <a:pt x="972" y="1550"/>
                    <a:pt x="972" y="1550"/>
                  </a:cubicBezTo>
                  <a:cubicBezTo>
                    <a:pt x="972" y="1615"/>
                    <a:pt x="919" y="1668"/>
                    <a:pt x="854" y="1668"/>
                  </a:cubicBezTo>
                  <a:cubicBezTo>
                    <a:pt x="694" y="1668"/>
                    <a:pt x="694" y="1668"/>
                    <a:pt x="694" y="1668"/>
                  </a:cubicBezTo>
                  <a:cubicBezTo>
                    <a:pt x="629" y="1668"/>
                    <a:pt x="576" y="1721"/>
                    <a:pt x="576" y="1786"/>
                  </a:cubicBezTo>
                  <a:cubicBezTo>
                    <a:pt x="576" y="1786"/>
                    <a:pt x="576" y="1786"/>
                    <a:pt x="576" y="1786"/>
                  </a:cubicBezTo>
                  <a:cubicBezTo>
                    <a:pt x="576" y="1851"/>
                    <a:pt x="629" y="1904"/>
                    <a:pt x="694" y="1904"/>
                  </a:cubicBezTo>
                  <a:cubicBezTo>
                    <a:pt x="1074" y="1904"/>
                    <a:pt x="1074" y="1904"/>
                    <a:pt x="1074" y="1904"/>
                  </a:cubicBezTo>
                  <a:cubicBezTo>
                    <a:pt x="1139" y="1904"/>
                    <a:pt x="1192" y="1957"/>
                    <a:pt x="1192" y="2022"/>
                  </a:cubicBezTo>
                  <a:cubicBezTo>
                    <a:pt x="1192" y="2026"/>
                    <a:pt x="1192" y="2026"/>
                    <a:pt x="1192" y="2026"/>
                  </a:cubicBezTo>
                  <a:cubicBezTo>
                    <a:pt x="1192" y="2091"/>
                    <a:pt x="1245" y="2144"/>
                    <a:pt x="1310" y="2144"/>
                  </a:cubicBezTo>
                  <a:cubicBezTo>
                    <a:pt x="2742" y="2144"/>
                    <a:pt x="2742" y="2144"/>
                    <a:pt x="2742" y="2144"/>
                  </a:cubicBezTo>
                  <a:cubicBezTo>
                    <a:pt x="2807" y="2144"/>
                    <a:pt x="2860" y="2091"/>
                    <a:pt x="2860" y="2026"/>
                  </a:cubicBezTo>
                  <a:cubicBezTo>
                    <a:pt x="2860" y="2022"/>
                    <a:pt x="2860" y="2022"/>
                    <a:pt x="2860" y="2022"/>
                  </a:cubicBezTo>
                  <a:cubicBezTo>
                    <a:pt x="2860" y="1957"/>
                    <a:pt x="2807" y="1904"/>
                    <a:pt x="2742" y="1904"/>
                  </a:cubicBezTo>
                  <a:cubicBezTo>
                    <a:pt x="2482" y="1904"/>
                    <a:pt x="2482" y="1904"/>
                    <a:pt x="2482" y="1904"/>
                  </a:cubicBezTo>
                  <a:cubicBezTo>
                    <a:pt x="2417" y="1904"/>
                    <a:pt x="2364" y="1851"/>
                    <a:pt x="2364" y="1786"/>
                  </a:cubicBezTo>
                  <a:cubicBezTo>
                    <a:pt x="2364" y="1786"/>
                    <a:pt x="2364" y="1786"/>
                    <a:pt x="2364" y="1786"/>
                  </a:cubicBezTo>
                  <a:cubicBezTo>
                    <a:pt x="2364" y="1721"/>
                    <a:pt x="2417" y="1668"/>
                    <a:pt x="2482" y="1668"/>
                  </a:cubicBezTo>
                  <a:cubicBezTo>
                    <a:pt x="3166" y="1668"/>
                    <a:pt x="3166" y="1668"/>
                    <a:pt x="3166" y="1668"/>
                  </a:cubicBezTo>
                  <a:cubicBezTo>
                    <a:pt x="3231" y="1668"/>
                    <a:pt x="3284" y="1615"/>
                    <a:pt x="3284" y="1550"/>
                  </a:cubicBezTo>
                  <a:cubicBezTo>
                    <a:pt x="3284" y="1546"/>
                    <a:pt x="3284" y="1546"/>
                    <a:pt x="3284" y="1546"/>
                  </a:cubicBezTo>
                  <a:cubicBezTo>
                    <a:pt x="3284" y="1481"/>
                    <a:pt x="3231" y="1428"/>
                    <a:pt x="3166" y="1428"/>
                  </a:cubicBezTo>
                  <a:cubicBezTo>
                    <a:pt x="2998" y="1428"/>
                    <a:pt x="2998" y="1428"/>
                    <a:pt x="2998" y="1428"/>
                  </a:cubicBezTo>
                  <a:cubicBezTo>
                    <a:pt x="2933" y="1428"/>
                    <a:pt x="2880" y="1375"/>
                    <a:pt x="2880" y="1310"/>
                  </a:cubicBezTo>
                  <a:cubicBezTo>
                    <a:pt x="2880" y="1310"/>
                    <a:pt x="2880" y="1310"/>
                    <a:pt x="2880" y="1310"/>
                  </a:cubicBezTo>
                  <a:cubicBezTo>
                    <a:pt x="2880" y="1245"/>
                    <a:pt x="2933" y="1192"/>
                    <a:pt x="2998" y="1192"/>
                  </a:cubicBezTo>
                  <a:cubicBezTo>
                    <a:pt x="3670" y="1192"/>
                    <a:pt x="3670" y="1192"/>
                    <a:pt x="3670" y="1192"/>
                  </a:cubicBezTo>
                  <a:cubicBezTo>
                    <a:pt x="3735" y="1192"/>
                    <a:pt x="3788" y="1139"/>
                    <a:pt x="3788" y="1074"/>
                  </a:cubicBezTo>
                  <a:close/>
                  <a:moveTo>
                    <a:pt x="2518" y="236"/>
                  </a:moveTo>
                  <a:cubicBezTo>
                    <a:pt x="2574" y="236"/>
                    <a:pt x="2574" y="236"/>
                    <a:pt x="2574" y="236"/>
                  </a:cubicBezTo>
                  <a:cubicBezTo>
                    <a:pt x="2639" y="236"/>
                    <a:pt x="2692" y="289"/>
                    <a:pt x="2692" y="354"/>
                  </a:cubicBezTo>
                  <a:cubicBezTo>
                    <a:pt x="2692" y="358"/>
                    <a:pt x="2692" y="358"/>
                    <a:pt x="2692" y="358"/>
                  </a:cubicBezTo>
                  <a:cubicBezTo>
                    <a:pt x="2692" y="423"/>
                    <a:pt x="2639" y="476"/>
                    <a:pt x="2574" y="476"/>
                  </a:cubicBezTo>
                  <a:cubicBezTo>
                    <a:pt x="2518" y="476"/>
                    <a:pt x="2518" y="476"/>
                    <a:pt x="2518" y="476"/>
                  </a:cubicBezTo>
                  <a:cubicBezTo>
                    <a:pt x="2453" y="476"/>
                    <a:pt x="2400" y="423"/>
                    <a:pt x="2400" y="358"/>
                  </a:cubicBezTo>
                  <a:cubicBezTo>
                    <a:pt x="2400" y="354"/>
                    <a:pt x="2400" y="354"/>
                    <a:pt x="2400" y="354"/>
                  </a:cubicBezTo>
                  <a:cubicBezTo>
                    <a:pt x="2400" y="289"/>
                    <a:pt x="2453" y="236"/>
                    <a:pt x="2518" y="236"/>
                  </a:cubicBezTo>
                  <a:close/>
                  <a:moveTo>
                    <a:pt x="2198" y="1428"/>
                  </a:moveTo>
                  <a:cubicBezTo>
                    <a:pt x="1974" y="1428"/>
                    <a:pt x="1974" y="1428"/>
                    <a:pt x="1974" y="1428"/>
                  </a:cubicBezTo>
                  <a:cubicBezTo>
                    <a:pt x="1909" y="1428"/>
                    <a:pt x="1856" y="1375"/>
                    <a:pt x="1856" y="1310"/>
                  </a:cubicBezTo>
                  <a:cubicBezTo>
                    <a:pt x="1856" y="1310"/>
                    <a:pt x="1856" y="1310"/>
                    <a:pt x="1856" y="1310"/>
                  </a:cubicBezTo>
                  <a:cubicBezTo>
                    <a:pt x="1856" y="1245"/>
                    <a:pt x="1909" y="1192"/>
                    <a:pt x="1974" y="1192"/>
                  </a:cubicBezTo>
                  <a:cubicBezTo>
                    <a:pt x="2198" y="1192"/>
                    <a:pt x="2198" y="1192"/>
                    <a:pt x="2198" y="1192"/>
                  </a:cubicBezTo>
                  <a:cubicBezTo>
                    <a:pt x="2263" y="1192"/>
                    <a:pt x="2316" y="1245"/>
                    <a:pt x="2316" y="1310"/>
                  </a:cubicBezTo>
                  <a:cubicBezTo>
                    <a:pt x="2316" y="1310"/>
                    <a:pt x="2316" y="1310"/>
                    <a:pt x="2316" y="1310"/>
                  </a:cubicBezTo>
                  <a:cubicBezTo>
                    <a:pt x="2316" y="1375"/>
                    <a:pt x="2263" y="1428"/>
                    <a:pt x="2198" y="1428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FB9D9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13" name="组合 212"/>
            <p:cNvGrpSpPr/>
            <p:nvPr/>
          </p:nvGrpSpPr>
          <p:grpSpPr>
            <a:xfrm>
              <a:off x="9212553" y="508054"/>
              <a:ext cx="1211470" cy="1716753"/>
              <a:chOff x="4991101" y="1862138"/>
              <a:chExt cx="2211387" cy="3133723"/>
            </a:xfrm>
          </p:grpSpPr>
          <p:sp>
            <p:nvSpPr>
              <p:cNvPr id="214" name="Freeform 15"/>
              <p:cNvSpPr/>
              <p:nvPr/>
            </p:nvSpPr>
            <p:spPr bwMode="auto">
              <a:xfrm>
                <a:off x="5186360" y="1905000"/>
                <a:ext cx="2016124" cy="3048000"/>
              </a:xfrm>
              <a:custGeom>
                <a:avLst/>
                <a:gdLst>
                  <a:gd name="T0" fmla="*/ 81 w 929"/>
                  <a:gd name="T1" fmla="*/ 1411 h 1411"/>
                  <a:gd name="T2" fmla="*/ 24 w 929"/>
                  <a:gd name="T3" fmla="*/ 1388 h 1411"/>
                  <a:gd name="T4" fmla="*/ 0 w 929"/>
                  <a:gd name="T5" fmla="*/ 1331 h 1411"/>
                  <a:gd name="T6" fmla="*/ 59 w 929"/>
                  <a:gd name="T7" fmla="*/ 1199 h 1411"/>
                  <a:gd name="T8" fmla="*/ 464 w 929"/>
                  <a:gd name="T9" fmla="*/ 770 h 1411"/>
                  <a:gd name="T10" fmla="*/ 600 w 929"/>
                  <a:gd name="T11" fmla="*/ 442 h 1411"/>
                  <a:gd name="T12" fmla="*/ 545 w 929"/>
                  <a:gd name="T13" fmla="*/ 277 h 1411"/>
                  <a:gd name="T14" fmla="*/ 391 w 929"/>
                  <a:gd name="T15" fmla="*/ 218 h 1411"/>
                  <a:gd name="T16" fmla="*/ 214 w 929"/>
                  <a:gd name="T17" fmla="*/ 287 h 1411"/>
                  <a:gd name="T18" fmla="*/ 135 w 929"/>
                  <a:gd name="T19" fmla="*/ 314 h 1411"/>
                  <a:gd name="T20" fmla="*/ 62 w 929"/>
                  <a:gd name="T21" fmla="*/ 285 h 1411"/>
                  <a:gd name="T22" fmla="*/ 29 w 929"/>
                  <a:gd name="T23" fmla="*/ 208 h 1411"/>
                  <a:gd name="T24" fmla="*/ 64 w 929"/>
                  <a:gd name="T25" fmla="*/ 135 h 1411"/>
                  <a:gd name="T26" fmla="*/ 428 w 929"/>
                  <a:gd name="T27" fmla="*/ 0 h 1411"/>
                  <a:gd name="T28" fmla="*/ 743 w 929"/>
                  <a:gd name="T29" fmla="*/ 117 h 1411"/>
                  <a:gd name="T30" fmla="*/ 863 w 929"/>
                  <a:gd name="T31" fmla="*/ 426 h 1411"/>
                  <a:gd name="T32" fmla="*/ 415 w 929"/>
                  <a:gd name="T33" fmla="*/ 1181 h 1411"/>
                  <a:gd name="T34" fmla="*/ 415 w 929"/>
                  <a:gd name="T35" fmla="*/ 1188 h 1411"/>
                  <a:gd name="T36" fmla="*/ 420 w 929"/>
                  <a:gd name="T37" fmla="*/ 1192 h 1411"/>
                  <a:gd name="T38" fmla="*/ 627 w 929"/>
                  <a:gd name="T39" fmla="*/ 1179 h 1411"/>
                  <a:gd name="T40" fmla="*/ 812 w 929"/>
                  <a:gd name="T41" fmla="*/ 1179 h 1411"/>
                  <a:gd name="T42" fmla="*/ 895 w 929"/>
                  <a:gd name="T43" fmla="*/ 1213 h 1411"/>
                  <a:gd name="T44" fmla="*/ 929 w 929"/>
                  <a:gd name="T45" fmla="*/ 1295 h 1411"/>
                  <a:gd name="T46" fmla="*/ 895 w 929"/>
                  <a:gd name="T47" fmla="*/ 1377 h 1411"/>
                  <a:gd name="T48" fmla="*/ 812 w 929"/>
                  <a:gd name="T49" fmla="*/ 1411 h 1411"/>
                  <a:gd name="T50" fmla="*/ 81 w 929"/>
                  <a:gd name="T51" fmla="*/ 1411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9" h="1411">
                    <a:moveTo>
                      <a:pt x="81" y="1411"/>
                    </a:moveTo>
                    <a:cubicBezTo>
                      <a:pt x="59" y="1411"/>
                      <a:pt x="40" y="1403"/>
                      <a:pt x="24" y="1388"/>
                    </a:cubicBezTo>
                    <a:cubicBezTo>
                      <a:pt x="8" y="1373"/>
                      <a:pt x="0" y="1354"/>
                      <a:pt x="0" y="1331"/>
                    </a:cubicBezTo>
                    <a:cubicBezTo>
                      <a:pt x="0" y="1278"/>
                      <a:pt x="20" y="1234"/>
                      <a:pt x="59" y="1199"/>
                    </a:cubicBezTo>
                    <a:cubicBezTo>
                      <a:pt x="239" y="1035"/>
                      <a:pt x="374" y="891"/>
                      <a:pt x="464" y="770"/>
                    </a:cubicBezTo>
                    <a:cubicBezTo>
                      <a:pt x="555" y="648"/>
                      <a:pt x="600" y="539"/>
                      <a:pt x="600" y="442"/>
                    </a:cubicBezTo>
                    <a:cubicBezTo>
                      <a:pt x="600" y="372"/>
                      <a:pt x="581" y="317"/>
                      <a:pt x="545" y="277"/>
                    </a:cubicBezTo>
                    <a:cubicBezTo>
                      <a:pt x="508" y="237"/>
                      <a:pt x="457" y="218"/>
                      <a:pt x="391" y="218"/>
                    </a:cubicBezTo>
                    <a:cubicBezTo>
                      <a:pt x="332" y="218"/>
                      <a:pt x="272" y="241"/>
                      <a:pt x="214" y="287"/>
                    </a:cubicBezTo>
                    <a:cubicBezTo>
                      <a:pt x="190" y="305"/>
                      <a:pt x="163" y="314"/>
                      <a:pt x="135" y="314"/>
                    </a:cubicBezTo>
                    <a:cubicBezTo>
                      <a:pt x="107" y="314"/>
                      <a:pt x="83" y="305"/>
                      <a:pt x="62" y="285"/>
                    </a:cubicBezTo>
                    <a:cubicBezTo>
                      <a:pt x="40" y="263"/>
                      <a:pt x="29" y="238"/>
                      <a:pt x="29" y="208"/>
                    </a:cubicBezTo>
                    <a:cubicBezTo>
                      <a:pt x="29" y="179"/>
                      <a:pt x="41" y="155"/>
                      <a:pt x="64" y="135"/>
                    </a:cubicBezTo>
                    <a:cubicBezTo>
                      <a:pt x="169" y="45"/>
                      <a:pt x="290" y="0"/>
                      <a:pt x="428" y="0"/>
                    </a:cubicBezTo>
                    <a:cubicBezTo>
                      <a:pt x="558" y="0"/>
                      <a:pt x="663" y="39"/>
                      <a:pt x="743" y="117"/>
                    </a:cubicBezTo>
                    <a:cubicBezTo>
                      <a:pt x="823" y="195"/>
                      <a:pt x="863" y="298"/>
                      <a:pt x="863" y="426"/>
                    </a:cubicBezTo>
                    <a:cubicBezTo>
                      <a:pt x="863" y="636"/>
                      <a:pt x="714" y="887"/>
                      <a:pt x="415" y="1181"/>
                    </a:cubicBezTo>
                    <a:cubicBezTo>
                      <a:pt x="414" y="1183"/>
                      <a:pt x="414" y="1186"/>
                      <a:pt x="415" y="1188"/>
                    </a:cubicBezTo>
                    <a:cubicBezTo>
                      <a:pt x="416" y="1191"/>
                      <a:pt x="418" y="1192"/>
                      <a:pt x="420" y="1192"/>
                    </a:cubicBezTo>
                    <a:cubicBezTo>
                      <a:pt x="506" y="1183"/>
                      <a:pt x="575" y="1179"/>
                      <a:pt x="627" y="1179"/>
                    </a:cubicBezTo>
                    <a:cubicBezTo>
                      <a:pt x="812" y="1179"/>
                      <a:pt x="812" y="1179"/>
                      <a:pt x="812" y="1179"/>
                    </a:cubicBezTo>
                    <a:cubicBezTo>
                      <a:pt x="845" y="1179"/>
                      <a:pt x="872" y="1190"/>
                      <a:pt x="895" y="1213"/>
                    </a:cubicBezTo>
                    <a:cubicBezTo>
                      <a:pt x="917" y="1235"/>
                      <a:pt x="929" y="1263"/>
                      <a:pt x="929" y="1295"/>
                    </a:cubicBezTo>
                    <a:cubicBezTo>
                      <a:pt x="929" y="1327"/>
                      <a:pt x="917" y="1355"/>
                      <a:pt x="895" y="1377"/>
                    </a:cubicBezTo>
                    <a:cubicBezTo>
                      <a:pt x="872" y="1400"/>
                      <a:pt x="845" y="1411"/>
                      <a:pt x="812" y="1411"/>
                    </a:cubicBezTo>
                    <a:cubicBezTo>
                      <a:pt x="81" y="1411"/>
                      <a:pt x="81" y="1411"/>
                      <a:pt x="81" y="141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" name="Freeform 16"/>
              <p:cNvSpPr/>
              <p:nvPr/>
            </p:nvSpPr>
            <p:spPr bwMode="auto">
              <a:xfrm>
                <a:off x="5327651" y="2374900"/>
                <a:ext cx="554038" cy="207963"/>
              </a:xfrm>
              <a:custGeom>
                <a:avLst/>
                <a:gdLst>
                  <a:gd name="T0" fmla="*/ 178 w 255"/>
                  <a:gd name="T1" fmla="*/ 0 h 96"/>
                  <a:gd name="T2" fmla="*/ 1 w 255"/>
                  <a:gd name="T3" fmla="*/ 69 h 96"/>
                  <a:gd name="T4" fmla="*/ 0 w 255"/>
                  <a:gd name="T5" fmla="*/ 70 h 96"/>
                  <a:gd name="T6" fmla="*/ 70 w 255"/>
                  <a:gd name="T7" fmla="*/ 96 h 96"/>
                  <a:gd name="T8" fmla="*/ 149 w 255"/>
                  <a:gd name="T9" fmla="*/ 69 h 96"/>
                  <a:gd name="T10" fmla="*/ 255 w 255"/>
                  <a:gd name="T11" fmla="*/ 11 h 96"/>
                  <a:gd name="T12" fmla="*/ 178 w 255"/>
                  <a:gd name="T1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" h="96">
                    <a:moveTo>
                      <a:pt x="178" y="0"/>
                    </a:moveTo>
                    <a:cubicBezTo>
                      <a:pt x="119" y="0"/>
                      <a:pt x="59" y="23"/>
                      <a:pt x="1" y="69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20" y="87"/>
                      <a:pt x="44" y="96"/>
                      <a:pt x="70" y="96"/>
                    </a:cubicBezTo>
                    <a:cubicBezTo>
                      <a:pt x="98" y="96"/>
                      <a:pt x="125" y="87"/>
                      <a:pt x="149" y="69"/>
                    </a:cubicBezTo>
                    <a:cubicBezTo>
                      <a:pt x="184" y="41"/>
                      <a:pt x="220" y="22"/>
                      <a:pt x="255" y="11"/>
                    </a:cubicBezTo>
                    <a:cubicBezTo>
                      <a:pt x="232" y="3"/>
                      <a:pt x="207" y="0"/>
                      <a:pt x="178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6" name="Freeform 17"/>
              <p:cNvSpPr/>
              <p:nvPr/>
            </p:nvSpPr>
            <p:spPr bwMode="auto">
              <a:xfrm>
                <a:off x="5954713" y="1905000"/>
                <a:ext cx="1104900" cy="920750"/>
              </a:xfrm>
              <a:custGeom>
                <a:avLst/>
                <a:gdLst>
                  <a:gd name="T0" fmla="*/ 74 w 509"/>
                  <a:gd name="T1" fmla="*/ 0 h 426"/>
                  <a:gd name="T2" fmla="*/ 0 w 509"/>
                  <a:gd name="T3" fmla="*/ 5 h 426"/>
                  <a:gd name="T4" fmla="*/ 0 w 509"/>
                  <a:gd name="T5" fmla="*/ 5 h 426"/>
                  <a:gd name="T6" fmla="*/ 74 w 509"/>
                  <a:gd name="T7" fmla="*/ 0 h 426"/>
                  <a:gd name="T8" fmla="*/ 389 w 509"/>
                  <a:gd name="T9" fmla="*/ 117 h 426"/>
                  <a:gd name="T10" fmla="*/ 509 w 509"/>
                  <a:gd name="T11" fmla="*/ 426 h 426"/>
                  <a:gd name="T12" fmla="*/ 509 w 509"/>
                  <a:gd name="T13" fmla="*/ 426 h 426"/>
                  <a:gd name="T14" fmla="*/ 389 w 509"/>
                  <a:gd name="T15" fmla="*/ 117 h 426"/>
                  <a:gd name="T16" fmla="*/ 74 w 509"/>
                  <a:gd name="T1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9" h="426">
                    <a:moveTo>
                      <a:pt x="74" y="0"/>
                    </a:moveTo>
                    <a:cubicBezTo>
                      <a:pt x="49" y="0"/>
                      <a:pt x="24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4" y="2"/>
                      <a:pt x="49" y="0"/>
                      <a:pt x="74" y="0"/>
                    </a:cubicBezTo>
                    <a:cubicBezTo>
                      <a:pt x="204" y="0"/>
                      <a:pt x="309" y="39"/>
                      <a:pt x="389" y="117"/>
                    </a:cubicBezTo>
                    <a:cubicBezTo>
                      <a:pt x="469" y="195"/>
                      <a:pt x="509" y="298"/>
                      <a:pt x="509" y="426"/>
                    </a:cubicBezTo>
                    <a:cubicBezTo>
                      <a:pt x="509" y="426"/>
                      <a:pt x="509" y="426"/>
                      <a:pt x="509" y="426"/>
                    </a:cubicBezTo>
                    <a:cubicBezTo>
                      <a:pt x="509" y="298"/>
                      <a:pt x="469" y="195"/>
                      <a:pt x="389" y="117"/>
                    </a:cubicBezTo>
                    <a:cubicBezTo>
                      <a:pt x="309" y="39"/>
                      <a:pt x="204" y="0"/>
                      <a:pt x="74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7" name="Freeform 18"/>
              <p:cNvSpPr/>
              <p:nvPr/>
            </p:nvSpPr>
            <p:spPr bwMode="auto">
              <a:xfrm>
                <a:off x="5764213" y="1905000"/>
                <a:ext cx="1295400" cy="2574925"/>
              </a:xfrm>
              <a:custGeom>
                <a:avLst/>
                <a:gdLst>
                  <a:gd name="T0" fmla="*/ 162 w 597"/>
                  <a:gd name="T1" fmla="*/ 0 h 1192"/>
                  <a:gd name="T2" fmla="*/ 88 w 597"/>
                  <a:gd name="T3" fmla="*/ 5 h 1192"/>
                  <a:gd name="T4" fmla="*/ 329 w 597"/>
                  <a:gd name="T5" fmla="*/ 117 h 1192"/>
                  <a:gd name="T6" fmla="*/ 449 w 597"/>
                  <a:gd name="T7" fmla="*/ 426 h 1192"/>
                  <a:gd name="T8" fmla="*/ 1 w 597"/>
                  <a:gd name="T9" fmla="*/ 1181 h 1192"/>
                  <a:gd name="T10" fmla="*/ 1 w 597"/>
                  <a:gd name="T11" fmla="*/ 1188 h 1192"/>
                  <a:gd name="T12" fmla="*/ 6 w 597"/>
                  <a:gd name="T13" fmla="*/ 1192 h 1192"/>
                  <a:gd name="T14" fmla="*/ 149 w 597"/>
                  <a:gd name="T15" fmla="*/ 1181 h 1192"/>
                  <a:gd name="T16" fmla="*/ 597 w 597"/>
                  <a:gd name="T17" fmla="*/ 426 h 1192"/>
                  <a:gd name="T18" fmla="*/ 477 w 597"/>
                  <a:gd name="T19" fmla="*/ 117 h 1192"/>
                  <a:gd name="T20" fmla="*/ 162 w 597"/>
                  <a:gd name="T21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7" h="1192">
                    <a:moveTo>
                      <a:pt x="162" y="0"/>
                    </a:moveTo>
                    <a:cubicBezTo>
                      <a:pt x="137" y="0"/>
                      <a:pt x="112" y="2"/>
                      <a:pt x="88" y="5"/>
                    </a:cubicBezTo>
                    <a:cubicBezTo>
                      <a:pt x="185" y="17"/>
                      <a:pt x="265" y="54"/>
                      <a:pt x="329" y="117"/>
                    </a:cubicBezTo>
                    <a:cubicBezTo>
                      <a:pt x="409" y="195"/>
                      <a:pt x="449" y="298"/>
                      <a:pt x="449" y="426"/>
                    </a:cubicBezTo>
                    <a:cubicBezTo>
                      <a:pt x="449" y="635"/>
                      <a:pt x="300" y="887"/>
                      <a:pt x="1" y="1181"/>
                    </a:cubicBezTo>
                    <a:cubicBezTo>
                      <a:pt x="0" y="1183"/>
                      <a:pt x="0" y="1186"/>
                      <a:pt x="1" y="1188"/>
                    </a:cubicBezTo>
                    <a:cubicBezTo>
                      <a:pt x="2" y="1190"/>
                      <a:pt x="4" y="1192"/>
                      <a:pt x="6" y="1192"/>
                    </a:cubicBezTo>
                    <a:cubicBezTo>
                      <a:pt x="61" y="1186"/>
                      <a:pt x="108" y="1183"/>
                      <a:pt x="149" y="1181"/>
                    </a:cubicBezTo>
                    <a:cubicBezTo>
                      <a:pt x="448" y="887"/>
                      <a:pt x="597" y="635"/>
                      <a:pt x="597" y="426"/>
                    </a:cubicBezTo>
                    <a:cubicBezTo>
                      <a:pt x="597" y="298"/>
                      <a:pt x="557" y="195"/>
                      <a:pt x="477" y="117"/>
                    </a:cubicBezTo>
                    <a:cubicBezTo>
                      <a:pt x="397" y="39"/>
                      <a:pt x="292" y="0"/>
                      <a:pt x="162" y="0"/>
                    </a:cubicBezTo>
                  </a:path>
                </a:pathLst>
              </a:custGeom>
              <a:solidFill>
                <a:schemeClr val="accent6">
                  <a:lumMod val="50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8" name="Freeform 19"/>
              <p:cNvSpPr/>
              <p:nvPr/>
            </p:nvSpPr>
            <p:spPr bwMode="auto">
              <a:xfrm>
                <a:off x="6627813" y="4702175"/>
                <a:ext cx="574675" cy="252413"/>
              </a:xfrm>
              <a:custGeom>
                <a:avLst/>
                <a:gdLst>
                  <a:gd name="T0" fmla="*/ 265 w 265"/>
                  <a:gd name="T1" fmla="*/ 0 h 117"/>
                  <a:gd name="T2" fmla="*/ 231 w 265"/>
                  <a:gd name="T3" fmla="*/ 82 h 117"/>
                  <a:gd name="T4" fmla="*/ 148 w 265"/>
                  <a:gd name="T5" fmla="*/ 116 h 117"/>
                  <a:gd name="T6" fmla="*/ 15 w 265"/>
                  <a:gd name="T7" fmla="*/ 116 h 117"/>
                  <a:gd name="T8" fmla="*/ 0 w 265"/>
                  <a:gd name="T9" fmla="*/ 117 h 117"/>
                  <a:gd name="T10" fmla="*/ 148 w 265"/>
                  <a:gd name="T11" fmla="*/ 117 h 117"/>
                  <a:gd name="T12" fmla="*/ 231 w 265"/>
                  <a:gd name="T13" fmla="*/ 83 h 117"/>
                  <a:gd name="T14" fmla="*/ 265 w 265"/>
                  <a:gd name="T15" fmla="*/ 0 h 117"/>
                  <a:gd name="T16" fmla="*/ 265 w 265"/>
                  <a:gd name="T1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5" h="117">
                    <a:moveTo>
                      <a:pt x="265" y="0"/>
                    </a:moveTo>
                    <a:cubicBezTo>
                      <a:pt x="265" y="32"/>
                      <a:pt x="253" y="60"/>
                      <a:pt x="231" y="82"/>
                    </a:cubicBezTo>
                    <a:cubicBezTo>
                      <a:pt x="208" y="105"/>
                      <a:pt x="181" y="116"/>
                      <a:pt x="148" y="116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0" y="117"/>
                      <a:pt x="5" y="117"/>
                      <a:pt x="0" y="117"/>
                    </a:cubicBezTo>
                    <a:cubicBezTo>
                      <a:pt x="148" y="117"/>
                      <a:pt x="148" y="117"/>
                      <a:pt x="148" y="117"/>
                    </a:cubicBezTo>
                    <a:cubicBezTo>
                      <a:pt x="181" y="117"/>
                      <a:pt x="208" y="105"/>
                      <a:pt x="231" y="83"/>
                    </a:cubicBezTo>
                    <a:cubicBezTo>
                      <a:pt x="253" y="60"/>
                      <a:pt x="265" y="33"/>
                      <a:pt x="265" y="0"/>
                    </a:cubicBezTo>
                    <a:cubicBezTo>
                      <a:pt x="265" y="0"/>
                      <a:pt x="265" y="0"/>
                      <a:pt x="265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9" name="Freeform 20"/>
              <p:cNvSpPr/>
              <p:nvPr/>
            </p:nvSpPr>
            <p:spPr bwMode="auto">
              <a:xfrm>
                <a:off x="6627813" y="4454525"/>
                <a:ext cx="574675" cy="498475"/>
              </a:xfrm>
              <a:custGeom>
                <a:avLst/>
                <a:gdLst>
                  <a:gd name="T0" fmla="*/ 148 w 265"/>
                  <a:gd name="T1" fmla="*/ 0 h 231"/>
                  <a:gd name="T2" fmla="*/ 0 w 265"/>
                  <a:gd name="T3" fmla="*/ 0 h 231"/>
                  <a:gd name="T4" fmla="*/ 83 w 265"/>
                  <a:gd name="T5" fmla="*/ 33 h 231"/>
                  <a:gd name="T6" fmla="*/ 117 w 265"/>
                  <a:gd name="T7" fmla="*/ 115 h 231"/>
                  <a:gd name="T8" fmla="*/ 83 w 265"/>
                  <a:gd name="T9" fmla="*/ 198 h 231"/>
                  <a:gd name="T10" fmla="*/ 15 w 265"/>
                  <a:gd name="T11" fmla="*/ 231 h 231"/>
                  <a:gd name="T12" fmla="*/ 148 w 265"/>
                  <a:gd name="T13" fmla="*/ 231 h 231"/>
                  <a:gd name="T14" fmla="*/ 231 w 265"/>
                  <a:gd name="T15" fmla="*/ 197 h 231"/>
                  <a:gd name="T16" fmla="*/ 265 w 265"/>
                  <a:gd name="T17" fmla="*/ 115 h 231"/>
                  <a:gd name="T18" fmla="*/ 231 w 265"/>
                  <a:gd name="T19" fmla="*/ 33 h 231"/>
                  <a:gd name="T20" fmla="*/ 148 w 265"/>
                  <a:gd name="T21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5" h="231">
                    <a:moveTo>
                      <a:pt x="14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60" y="11"/>
                      <a:pt x="83" y="33"/>
                    </a:cubicBezTo>
                    <a:cubicBezTo>
                      <a:pt x="105" y="56"/>
                      <a:pt x="117" y="83"/>
                      <a:pt x="117" y="115"/>
                    </a:cubicBezTo>
                    <a:cubicBezTo>
                      <a:pt x="117" y="148"/>
                      <a:pt x="105" y="175"/>
                      <a:pt x="83" y="198"/>
                    </a:cubicBezTo>
                    <a:cubicBezTo>
                      <a:pt x="64" y="217"/>
                      <a:pt x="41" y="228"/>
                      <a:pt x="15" y="231"/>
                    </a:cubicBezTo>
                    <a:cubicBezTo>
                      <a:pt x="148" y="231"/>
                      <a:pt x="148" y="231"/>
                      <a:pt x="148" y="231"/>
                    </a:cubicBezTo>
                    <a:cubicBezTo>
                      <a:pt x="181" y="231"/>
                      <a:pt x="208" y="220"/>
                      <a:pt x="231" y="197"/>
                    </a:cubicBezTo>
                    <a:cubicBezTo>
                      <a:pt x="253" y="175"/>
                      <a:pt x="265" y="147"/>
                      <a:pt x="265" y="115"/>
                    </a:cubicBezTo>
                    <a:cubicBezTo>
                      <a:pt x="265" y="83"/>
                      <a:pt x="253" y="56"/>
                      <a:pt x="231" y="33"/>
                    </a:cubicBezTo>
                    <a:cubicBezTo>
                      <a:pt x="208" y="11"/>
                      <a:pt x="181" y="0"/>
                      <a:pt x="148" y="0"/>
                    </a:cubicBezTo>
                  </a:path>
                </a:pathLst>
              </a:custGeom>
              <a:solidFill>
                <a:schemeClr val="accent6">
                  <a:lumMod val="50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0" name="Freeform 21"/>
              <p:cNvSpPr>
                <a:spLocks noEditPoints="1"/>
              </p:cNvSpPr>
              <p:nvPr/>
            </p:nvSpPr>
            <p:spPr bwMode="auto">
              <a:xfrm>
                <a:off x="4991101" y="1862138"/>
                <a:ext cx="2103437" cy="3133723"/>
              </a:xfrm>
              <a:custGeom>
                <a:avLst/>
                <a:gdLst>
                  <a:gd name="T0" fmla="*/ 302 w 969"/>
                  <a:gd name="T1" fmla="*/ 1451 h 1451"/>
                  <a:gd name="T2" fmla="*/ 302 w 969"/>
                  <a:gd name="T3" fmla="*/ 1411 h 1451"/>
                  <a:gd name="T4" fmla="*/ 901 w 969"/>
                  <a:gd name="T5" fmla="*/ 1383 h 1451"/>
                  <a:gd name="T6" fmla="*/ 901 w 969"/>
                  <a:gd name="T7" fmla="*/ 1247 h 1451"/>
                  <a:gd name="T8" fmla="*/ 647 w 969"/>
                  <a:gd name="T9" fmla="*/ 1219 h 1451"/>
                  <a:gd name="T10" fmla="*/ 440 w 969"/>
                  <a:gd name="T11" fmla="*/ 1232 h 1451"/>
                  <a:gd name="T12" fmla="*/ 417 w 969"/>
                  <a:gd name="T13" fmla="*/ 1192 h 1451"/>
                  <a:gd name="T14" fmla="*/ 421 w 969"/>
                  <a:gd name="T15" fmla="*/ 1187 h 1451"/>
                  <a:gd name="T16" fmla="*/ 488 w 969"/>
                  <a:gd name="T17" fmla="*/ 1148 h 1451"/>
                  <a:gd name="T18" fmla="*/ 476 w 969"/>
                  <a:gd name="T19" fmla="*/ 1188 h 1451"/>
                  <a:gd name="T20" fmla="*/ 832 w 969"/>
                  <a:gd name="T21" fmla="*/ 1179 h 1451"/>
                  <a:gd name="T22" fmla="*/ 969 w 969"/>
                  <a:gd name="T23" fmla="*/ 1315 h 1451"/>
                  <a:gd name="T24" fmla="*/ 832 w 969"/>
                  <a:gd name="T25" fmla="*/ 1451 h 1451"/>
                  <a:gd name="T26" fmla="*/ 101 w 969"/>
                  <a:gd name="T27" fmla="*/ 1451 h 1451"/>
                  <a:gd name="T28" fmla="*/ 0 w 969"/>
                  <a:gd name="T29" fmla="*/ 1351 h 1451"/>
                  <a:gd name="T30" fmla="*/ 468 w 969"/>
                  <a:gd name="T31" fmla="*/ 778 h 1451"/>
                  <a:gd name="T32" fmla="*/ 579 w 969"/>
                  <a:gd name="T33" fmla="*/ 354 h 1451"/>
                  <a:gd name="T34" fmla="*/ 615 w 969"/>
                  <a:gd name="T35" fmla="*/ 337 h 1451"/>
                  <a:gd name="T36" fmla="*/ 500 w 969"/>
                  <a:gd name="T37" fmla="*/ 801 h 1451"/>
                  <a:gd name="T38" fmla="*/ 40 w 969"/>
                  <a:gd name="T39" fmla="*/ 1351 h 1451"/>
                  <a:gd name="T40" fmla="*/ 101 w 969"/>
                  <a:gd name="T41" fmla="*/ 1411 h 1451"/>
                  <a:gd name="T42" fmla="*/ 226 w 969"/>
                  <a:gd name="T43" fmla="*/ 1431 h 1451"/>
                  <a:gd name="T44" fmla="*/ 611 w 969"/>
                  <a:gd name="T45" fmla="*/ 1033 h 1451"/>
                  <a:gd name="T46" fmla="*/ 595 w 969"/>
                  <a:gd name="T47" fmla="*/ 1000 h 1451"/>
                  <a:gd name="T48" fmla="*/ 883 w 969"/>
                  <a:gd name="T49" fmla="*/ 466 h 1451"/>
                  <a:gd name="T50" fmla="*/ 626 w 969"/>
                  <a:gd name="T51" fmla="*/ 1026 h 1451"/>
                  <a:gd name="T52" fmla="*/ 883 w 969"/>
                  <a:gd name="T53" fmla="*/ 462 h 1451"/>
                  <a:gd name="T54" fmla="*/ 863 w 969"/>
                  <a:gd name="T55" fmla="*/ 436 h 1451"/>
                  <a:gd name="T56" fmla="*/ 883 w 969"/>
                  <a:gd name="T57" fmla="*/ 415 h 1451"/>
                  <a:gd name="T58" fmla="*/ 903 w 969"/>
                  <a:gd name="T59" fmla="*/ 442 h 1451"/>
                  <a:gd name="T60" fmla="*/ 880 w 969"/>
                  <a:gd name="T61" fmla="*/ 410 h 1451"/>
                  <a:gd name="T62" fmla="*/ 749 w 969"/>
                  <a:gd name="T63" fmla="*/ 151 h 1451"/>
                  <a:gd name="T64" fmla="*/ 97 w 969"/>
                  <a:gd name="T65" fmla="*/ 171 h 1451"/>
                  <a:gd name="T66" fmla="*/ 96 w 969"/>
                  <a:gd name="T67" fmla="*/ 291 h 1451"/>
                  <a:gd name="T68" fmla="*/ 222 w 969"/>
                  <a:gd name="T69" fmla="*/ 291 h 1451"/>
                  <a:gd name="T70" fmla="*/ 536 w 969"/>
                  <a:gd name="T71" fmla="*/ 248 h 1451"/>
                  <a:gd name="T72" fmla="*/ 516 w 969"/>
                  <a:gd name="T73" fmla="*/ 283 h 1451"/>
                  <a:gd name="T74" fmla="*/ 246 w 969"/>
                  <a:gd name="T75" fmla="*/ 323 h 1451"/>
                  <a:gd name="T76" fmla="*/ 155 w 969"/>
                  <a:gd name="T77" fmla="*/ 354 h 1451"/>
                  <a:gd name="T78" fmla="*/ 68 w 969"/>
                  <a:gd name="T79" fmla="*/ 319 h 1451"/>
                  <a:gd name="T80" fmla="*/ 71 w 969"/>
                  <a:gd name="T81" fmla="*/ 140 h 1451"/>
                  <a:gd name="T82" fmla="*/ 777 w 969"/>
                  <a:gd name="T83" fmla="*/ 123 h 1451"/>
                  <a:gd name="T84" fmla="*/ 882 w 969"/>
                  <a:gd name="T85" fmla="*/ 410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69" h="1451">
                    <a:moveTo>
                      <a:pt x="832" y="1451"/>
                    </a:moveTo>
                    <a:cubicBezTo>
                      <a:pt x="302" y="1451"/>
                      <a:pt x="302" y="1451"/>
                      <a:pt x="302" y="1451"/>
                    </a:cubicBezTo>
                    <a:cubicBezTo>
                      <a:pt x="291" y="1451"/>
                      <a:pt x="282" y="1442"/>
                      <a:pt x="282" y="1431"/>
                    </a:cubicBezTo>
                    <a:cubicBezTo>
                      <a:pt x="282" y="1420"/>
                      <a:pt x="291" y="1411"/>
                      <a:pt x="302" y="1411"/>
                    </a:cubicBezTo>
                    <a:cubicBezTo>
                      <a:pt x="832" y="1411"/>
                      <a:pt x="832" y="1411"/>
                      <a:pt x="832" y="1411"/>
                    </a:cubicBezTo>
                    <a:cubicBezTo>
                      <a:pt x="859" y="1411"/>
                      <a:pt x="882" y="1402"/>
                      <a:pt x="901" y="1383"/>
                    </a:cubicBezTo>
                    <a:cubicBezTo>
                      <a:pt x="919" y="1364"/>
                      <a:pt x="929" y="1342"/>
                      <a:pt x="929" y="1315"/>
                    </a:cubicBezTo>
                    <a:cubicBezTo>
                      <a:pt x="929" y="1288"/>
                      <a:pt x="919" y="1266"/>
                      <a:pt x="901" y="1247"/>
                    </a:cubicBezTo>
                    <a:cubicBezTo>
                      <a:pt x="882" y="1228"/>
                      <a:pt x="859" y="1219"/>
                      <a:pt x="832" y="1219"/>
                    </a:cubicBezTo>
                    <a:cubicBezTo>
                      <a:pt x="647" y="1219"/>
                      <a:pt x="647" y="1219"/>
                      <a:pt x="647" y="1219"/>
                    </a:cubicBezTo>
                    <a:cubicBezTo>
                      <a:pt x="596" y="1219"/>
                      <a:pt x="527" y="1223"/>
                      <a:pt x="442" y="1232"/>
                    </a:cubicBezTo>
                    <a:cubicBezTo>
                      <a:pt x="440" y="1232"/>
                      <a:pt x="440" y="1232"/>
                      <a:pt x="440" y="1232"/>
                    </a:cubicBezTo>
                    <a:cubicBezTo>
                      <a:pt x="430" y="1232"/>
                      <a:pt x="422" y="1226"/>
                      <a:pt x="417" y="1217"/>
                    </a:cubicBezTo>
                    <a:cubicBezTo>
                      <a:pt x="413" y="1209"/>
                      <a:pt x="413" y="1200"/>
                      <a:pt x="417" y="1192"/>
                    </a:cubicBezTo>
                    <a:cubicBezTo>
                      <a:pt x="419" y="1189"/>
                      <a:pt x="419" y="1189"/>
                      <a:pt x="419" y="1189"/>
                    </a:cubicBezTo>
                    <a:cubicBezTo>
                      <a:pt x="421" y="1187"/>
                      <a:pt x="421" y="1187"/>
                      <a:pt x="421" y="1187"/>
                    </a:cubicBezTo>
                    <a:cubicBezTo>
                      <a:pt x="434" y="1174"/>
                      <a:pt x="447" y="1161"/>
                      <a:pt x="460" y="1148"/>
                    </a:cubicBezTo>
                    <a:cubicBezTo>
                      <a:pt x="467" y="1140"/>
                      <a:pt x="480" y="1140"/>
                      <a:pt x="488" y="1148"/>
                    </a:cubicBezTo>
                    <a:cubicBezTo>
                      <a:pt x="496" y="1155"/>
                      <a:pt x="496" y="1168"/>
                      <a:pt x="488" y="1176"/>
                    </a:cubicBezTo>
                    <a:cubicBezTo>
                      <a:pt x="484" y="1180"/>
                      <a:pt x="480" y="1184"/>
                      <a:pt x="476" y="1188"/>
                    </a:cubicBezTo>
                    <a:cubicBezTo>
                      <a:pt x="545" y="1182"/>
                      <a:pt x="602" y="1179"/>
                      <a:pt x="647" y="1179"/>
                    </a:cubicBezTo>
                    <a:cubicBezTo>
                      <a:pt x="832" y="1179"/>
                      <a:pt x="832" y="1179"/>
                      <a:pt x="832" y="1179"/>
                    </a:cubicBezTo>
                    <a:cubicBezTo>
                      <a:pt x="870" y="1179"/>
                      <a:pt x="903" y="1192"/>
                      <a:pt x="929" y="1219"/>
                    </a:cubicBezTo>
                    <a:cubicBezTo>
                      <a:pt x="955" y="1245"/>
                      <a:pt x="969" y="1277"/>
                      <a:pt x="969" y="1315"/>
                    </a:cubicBezTo>
                    <a:cubicBezTo>
                      <a:pt x="969" y="1353"/>
                      <a:pt x="955" y="1385"/>
                      <a:pt x="929" y="1411"/>
                    </a:cubicBezTo>
                    <a:cubicBezTo>
                      <a:pt x="903" y="1438"/>
                      <a:pt x="870" y="1451"/>
                      <a:pt x="832" y="1451"/>
                    </a:cubicBezTo>
                    <a:close/>
                    <a:moveTo>
                      <a:pt x="206" y="1451"/>
                    </a:moveTo>
                    <a:cubicBezTo>
                      <a:pt x="101" y="1451"/>
                      <a:pt x="101" y="1451"/>
                      <a:pt x="101" y="1451"/>
                    </a:cubicBezTo>
                    <a:cubicBezTo>
                      <a:pt x="73" y="1451"/>
                      <a:pt x="50" y="1442"/>
                      <a:pt x="30" y="1423"/>
                    </a:cubicBezTo>
                    <a:cubicBezTo>
                      <a:pt x="10" y="1404"/>
                      <a:pt x="0" y="1379"/>
                      <a:pt x="0" y="1351"/>
                    </a:cubicBezTo>
                    <a:cubicBezTo>
                      <a:pt x="0" y="1293"/>
                      <a:pt x="22" y="1243"/>
                      <a:pt x="65" y="1204"/>
                    </a:cubicBezTo>
                    <a:cubicBezTo>
                      <a:pt x="244" y="1041"/>
                      <a:pt x="379" y="898"/>
                      <a:pt x="468" y="778"/>
                    </a:cubicBezTo>
                    <a:cubicBezTo>
                      <a:pt x="555" y="660"/>
                      <a:pt x="600" y="554"/>
                      <a:pt x="600" y="462"/>
                    </a:cubicBezTo>
                    <a:cubicBezTo>
                      <a:pt x="600" y="420"/>
                      <a:pt x="593" y="384"/>
                      <a:pt x="579" y="354"/>
                    </a:cubicBezTo>
                    <a:cubicBezTo>
                      <a:pt x="574" y="344"/>
                      <a:pt x="579" y="332"/>
                      <a:pt x="589" y="328"/>
                    </a:cubicBezTo>
                    <a:cubicBezTo>
                      <a:pt x="599" y="323"/>
                      <a:pt x="611" y="327"/>
                      <a:pt x="615" y="337"/>
                    </a:cubicBezTo>
                    <a:cubicBezTo>
                      <a:pt x="631" y="372"/>
                      <a:pt x="640" y="414"/>
                      <a:pt x="640" y="462"/>
                    </a:cubicBezTo>
                    <a:cubicBezTo>
                      <a:pt x="640" y="563"/>
                      <a:pt x="593" y="677"/>
                      <a:pt x="500" y="801"/>
                    </a:cubicBezTo>
                    <a:cubicBezTo>
                      <a:pt x="410" y="924"/>
                      <a:pt x="273" y="1069"/>
                      <a:pt x="92" y="1234"/>
                    </a:cubicBezTo>
                    <a:cubicBezTo>
                      <a:pt x="57" y="1266"/>
                      <a:pt x="40" y="1304"/>
                      <a:pt x="40" y="1351"/>
                    </a:cubicBezTo>
                    <a:cubicBezTo>
                      <a:pt x="40" y="1368"/>
                      <a:pt x="46" y="1382"/>
                      <a:pt x="58" y="1394"/>
                    </a:cubicBezTo>
                    <a:cubicBezTo>
                      <a:pt x="70" y="1405"/>
                      <a:pt x="84" y="1411"/>
                      <a:pt x="101" y="1411"/>
                    </a:cubicBezTo>
                    <a:cubicBezTo>
                      <a:pt x="206" y="1411"/>
                      <a:pt x="206" y="1411"/>
                      <a:pt x="206" y="1411"/>
                    </a:cubicBezTo>
                    <a:cubicBezTo>
                      <a:pt x="217" y="1411"/>
                      <a:pt x="226" y="1420"/>
                      <a:pt x="226" y="1431"/>
                    </a:cubicBezTo>
                    <a:cubicBezTo>
                      <a:pt x="226" y="1442"/>
                      <a:pt x="217" y="1451"/>
                      <a:pt x="206" y="1451"/>
                    </a:cubicBezTo>
                    <a:close/>
                    <a:moveTo>
                      <a:pt x="611" y="1033"/>
                    </a:moveTo>
                    <a:cubicBezTo>
                      <a:pt x="606" y="1033"/>
                      <a:pt x="601" y="1031"/>
                      <a:pt x="598" y="1028"/>
                    </a:cubicBezTo>
                    <a:cubicBezTo>
                      <a:pt x="589" y="1021"/>
                      <a:pt x="588" y="1008"/>
                      <a:pt x="595" y="1000"/>
                    </a:cubicBezTo>
                    <a:cubicBezTo>
                      <a:pt x="759" y="807"/>
                      <a:pt x="848" y="633"/>
                      <a:pt x="861" y="484"/>
                    </a:cubicBezTo>
                    <a:cubicBezTo>
                      <a:pt x="862" y="473"/>
                      <a:pt x="872" y="465"/>
                      <a:pt x="883" y="466"/>
                    </a:cubicBezTo>
                    <a:cubicBezTo>
                      <a:pt x="894" y="467"/>
                      <a:pt x="902" y="477"/>
                      <a:pt x="901" y="488"/>
                    </a:cubicBezTo>
                    <a:cubicBezTo>
                      <a:pt x="887" y="645"/>
                      <a:pt x="795" y="826"/>
                      <a:pt x="626" y="1026"/>
                    </a:cubicBezTo>
                    <a:cubicBezTo>
                      <a:pt x="622" y="1030"/>
                      <a:pt x="616" y="1033"/>
                      <a:pt x="611" y="1033"/>
                    </a:cubicBezTo>
                    <a:close/>
                    <a:moveTo>
                      <a:pt x="883" y="462"/>
                    </a:moveTo>
                    <a:cubicBezTo>
                      <a:pt x="872" y="462"/>
                      <a:pt x="863" y="453"/>
                      <a:pt x="863" y="442"/>
                    </a:cubicBezTo>
                    <a:cubicBezTo>
                      <a:pt x="863" y="440"/>
                      <a:pt x="863" y="438"/>
                      <a:pt x="863" y="436"/>
                    </a:cubicBezTo>
                    <a:cubicBezTo>
                      <a:pt x="863" y="425"/>
                      <a:pt x="871" y="416"/>
                      <a:pt x="882" y="415"/>
                    </a:cubicBezTo>
                    <a:cubicBezTo>
                      <a:pt x="883" y="415"/>
                      <a:pt x="883" y="415"/>
                      <a:pt x="883" y="415"/>
                    </a:cubicBezTo>
                    <a:cubicBezTo>
                      <a:pt x="894" y="415"/>
                      <a:pt x="903" y="424"/>
                      <a:pt x="903" y="435"/>
                    </a:cubicBezTo>
                    <a:cubicBezTo>
                      <a:pt x="903" y="437"/>
                      <a:pt x="903" y="439"/>
                      <a:pt x="903" y="442"/>
                    </a:cubicBezTo>
                    <a:cubicBezTo>
                      <a:pt x="903" y="453"/>
                      <a:pt x="894" y="462"/>
                      <a:pt x="883" y="462"/>
                    </a:cubicBezTo>
                    <a:close/>
                    <a:moveTo>
                      <a:pt x="880" y="410"/>
                    </a:moveTo>
                    <a:cubicBezTo>
                      <a:pt x="870" y="410"/>
                      <a:pt x="861" y="402"/>
                      <a:pt x="860" y="392"/>
                    </a:cubicBezTo>
                    <a:cubicBezTo>
                      <a:pt x="851" y="295"/>
                      <a:pt x="813" y="214"/>
                      <a:pt x="749" y="151"/>
                    </a:cubicBezTo>
                    <a:cubicBezTo>
                      <a:pt x="674" y="78"/>
                      <a:pt x="572" y="40"/>
                      <a:pt x="448" y="40"/>
                    </a:cubicBezTo>
                    <a:cubicBezTo>
                      <a:pt x="316" y="40"/>
                      <a:pt x="198" y="84"/>
                      <a:pt x="97" y="171"/>
                    </a:cubicBezTo>
                    <a:cubicBezTo>
                      <a:pt x="78" y="186"/>
                      <a:pt x="69" y="205"/>
                      <a:pt x="69" y="228"/>
                    </a:cubicBezTo>
                    <a:cubicBezTo>
                      <a:pt x="69" y="252"/>
                      <a:pt x="78" y="273"/>
                      <a:pt x="96" y="291"/>
                    </a:cubicBezTo>
                    <a:cubicBezTo>
                      <a:pt x="113" y="307"/>
                      <a:pt x="133" y="314"/>
                      <a:pt x="155" y="314"/>
                    </a:cubicBezTo>
                    <a:cubicBezTo>
                      <a:pt x="179" y="314"/>
                      <a:pt x="201" y="307"/>
                      <a:pt x="222" y="291"/>
                    </a:cubicBezTo>
                    <a:cubicBezTo>
                      <a:pt x="284" y="242"/>
                      <a:pt x="347" y="218"/>
                      <a:pt x="411" y="218"/>
                    </a:cubicBezTo>
                    <a:cubicBezTo>
                      <a:pt x="460" y="218"/>
                      <a:pt x="502" y="228"/>
                      <a:pt x="536" y="248"/>
                    </a:cubicBezTo>
                    <a:cubicBezTo>
                      <a:pt x="545" y="254"/>
                      <a:pt x="549" y="266"/>
                      <a:pt x="543" y="276"/>
                    </a:cubicBezTo>
                    <a:cubicBezTo>
                      <a:pt x="537" y="285"/>
                      <a:pt x="525" y="288"/>
                      <a:pt x="516" y="283"/>
                    </a:cubicBezTo>
                    <a:cubicBezTo>
                      <a:pt x="487" y="266"/>
                      <a:pt x="452" y="258"/>
                      <a:pt x="411" y="258"/>
                    </a:cubicBezTo>
                    <a:cubicBezTo>
                      <a:pt x="356" y="258"/>
                      <a:pt x="301" y="280"/>
                      <a:pt x="246" y="323"/>
                    </a:cubicBezTo>
                    <a:cubicBezTo>
                      <a:pt x="246" y="323"/>
                      <a:pt x="246" y="323"/>
                      <a:pt x="246" y="323"/>
                    </a:cubicBezTo>
                    <a:cubicBezTo>
                      <a:pt x="218" y="344"/>
                      <a:pt x="188" y="354"/>
                      <a:pt x="155" y="354"/>
                    </a:cubicBezTo>
                    <a:cubicBezTo>
                      <a:pt x="122" y="354"/>
                      <a:pt x="93" y="343"/>
                      <a:pt x="69" y="320"/>
                    </a:cubicBezTo>
                    <a:cubicBezTo>
                      <a:pt x="68" y="319"/>
                      <a:pt x="68" y="319"/>
                      <a:pt x="68" y="319"/>
                    </a:cubicBezTo>
                    <a:cubicBezTo>
                      <a:pt x="42" y="294"/>
                      <a:pt x="29" y="263"/>
                      <a:pt x="29" y="228"/>
                    </a:cubicBezTo>
                    <a:cubicBezTo>
                      <a:pt x="29" y="193"/>
                      <a:pt x="43" y="163"/>
                      <a:pt x="71" y="140"/>
                    </a:cubicBezTo>
                    <a:cubicBezTo>
                      <a:pt x="179" y="47"/>
                      <a:pt x="306" y="0"/>
                      <a:pt x="448" y="0"/>
                    </a:cubicBezTo>
                    <a:cubicBezTo>
                      <a:pt x="583" y="0"/>
                      <a:pt x="694" y="41"/>
                      <a:pt x="777" y="123"/>
                    </a:cubicBezTo>
                    <a:cubicBezTo>
                      <a:pt x="848" y="192"/>
                      <a:pt x="889" y="281"/>
                      <a:pt x="900" y="388"/>
                    </a:cubicBezTo>
                    <a:cubicBezTo>
                      <a:pt x="901" y="399"/>
                      <a:pt x="893" y="409"/>
                      <a:pt x="882" y="410"/>
                    </a:cubicBezTo>
                    <a:cubicBezTo>
                      <a:pt x="881" y="410"/>
                      <a:pt x="881" y="410"/>
                      <a:pt x="880" y="410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22" name="PA_库_文本框 221"/>
          <p:cNvSpPr txBox="1"/>
          <p:nvPr>
            <p:custDataLst>
              <p:tags r:id="rId3"/>
            </p:custDataLst>
          </p:nvPr>
        </p:nvSpPr>
        <p:spPr>
          <a:xfrm>
            <a:off x="3153770" y="42037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dist="63500" dir="2700000" algn="tl" rotWithShape="0">
                    <a:srgbClr val="5B9BD5">
                      <a:alpha val="40000"/>
                    </a:srgbClr>
                  </a:outerShdw>
                </a:effectLst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切换工具</a:t>
            </a:r>
          </a:p>
        </p:txBody>
      </p:sp>
      <p:sp>
        <p:nvSpPr>
          <p:cNvPr id="223" name="PA_库_文本框 222"/>
          <p:cNvSpPr txBox="1"/>
          <p:nvPr>
            <p:custDataLst>
              <p:tags r:id="rId4"/>
            </p:custDataLst>
          </p:nvPr>
        </p:nvSpPr>
        <p:spPr>
          <a:xfrm>
            <a:off x="3007493" y="4819901"/>
            <a:ext cx="2918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按键盘按键数字可以切换当前手持工具，人物初始具有斧头，稿子，锄头，水壶，鱼竿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种工具，根据工具的不同种类可以对场景进行不同的操作。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166C2B-CB5A-F4D1-F2FF-63CFB8E52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74" y="179049"/>
            <a:ext cx="5399291" cy="1779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/>
          <p:cNvGrpSpPr/>
          <p:nvPr>
            <p:custDataLst>
              <p:tags r:id="rId1"/>
            </p:custDataLst>
          </p:nvPr>
        </p:nvGrpSpPr>
        <p:grpSpPr>
          <a:xfrm>
            <a:off x="737626" y="1524000"/>
            <a:ext cx="10716748" cy="3988316"/>
            <a:chOff x="737626" y="1524000"/>
            <a:chExt cx="10716748" cy="3988316"/>
          </a:xfrm>
        </p:grpSpPr>
        <p:sp>
          <p:nvSpPr>
            <p:cNvPr id="164" name="矩形 163"/>
            <p:cNvSpPr/>
            <p:nvPr/>
          </p:nvSpPr>
          <p:spPr>
            <a:xfrm>
              <a:off x="2145323" y="1538514"/>
              <a:ext cx="7831015" cy="39478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7" name="组合 196"/>
            <p:cNvGrpSpPr/>
            <p:nvPr/>
          </p:nvGrpSpPr>
          <p:grpSpPr>
            <a:xfrm>
              <a:off x="737626" y="1524000"/>
              <a:ext cx="10716748" cy="3988316"/>
              <a:chOff x="737626" y="1524000"/>
              <a:chExt cx="10716748" cy="3988316"/>
            </a:xfrm>
          </p:grpSpPr>
          <p:grpSp>
            <p:nvGrpSpPr>
              <p:cNvPr id="174" name="baisebuqi"/>
              <p:cNvGrpSpPr/>
              <p:nvPr/>
            </p:nvGrpSpPr>
            <p:grpSpPr>
              <a:xfrm>
                <a:off x="868875" y="1574994"/>
                <a:ext cx="10446092" cy="3909208"/>
                <a:chOff x="868875" y="1574994"/>
                <a:chExt cx="10446092" cy="3909208"/>
              </a:xfrm>
            </p:grpSpPr>
            <p:sp>
              <p:nvSpPr>
                <p:cNvPr id="167" name="矩形 166"/>
                <p:cNvSpPr/>
                <p:nvPr/>
              </p:nvSpPr>
              <p:spPr>
                <a:xfrm>
                  <a:off x="1152525" y="1574994"/>
                  <a:ext cx="9620983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868875" y="2161148"/>
                  <a:ext cx="9780075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1534892" y="2780273"/>
                  <a:ext cx="9780075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1183199" y="3378150"/>
                  <a:ext cx="9780075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1581784" y="3999473"/>
                  <a:ext cx="8943342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937015" y="4620796"/>
                  <a:ext cx="10226286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1124584" y="5230396"/>
                  <a:ext cx="9800591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430216" y="1821178"/>
                  <a:ext cx="8844964" cy="359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969477" y="2407332"/>
                  <a:ext cx="8042031" cy="46482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934308" y="3016932"/>
                  <a:ext cx="8276492" cy="359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" name="矩形 177"/>
                <p:cNvSpPr/>
                <p:nvPr/>
              </p:nvSpPr>
              <p:spPr>
                <a:xfrm>
                  <a:off x="1606062" y="4810562"/>
                  <a:ext cx="8932984" cy="4999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" name="heisemiaobian"/>
              <p:cNvGrpSpPr/>
              <p:nvPr/>
            </p:nvGrpSpPr>
            <p:grpSpPr>
              <a:xfrm>
                <a:off x="737626" y="1524000"/>
                <a:ext cx="10716748" cy="3988316"/>
                <a:chOff x="539263" y="1524000"/>
                <a:chExt cx="10716748" cy="3988316"/>
              </a:xfrm>
              <a:solidFill>
                <a:srgbClr val="FFFFFF"/>
              </a:solidFill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539263" y="1527137"/>
                  <a:ext cx="9413629" cy="3979572"/>
                  <a:chOff x="3063875" y="4763"/>
                  <a:chExt cx="16275105" cy="6880225"/>
                </a:xfrm>
                <a:grpFill/>
              </p:grpSpPr>
              <p:sp>
                <p:nvSpPr>
                  <p:cNvPr id="105" name="Freeform 5"/>
                  <p:cNvSpPr/>
                  <p:nvPr/>
                </p:nvSpPr>
                <p:spPr bwMode="auto">
                  <a:xfrm>
                    <a:off x="36179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6" name="Freeform 6"/>
                  <p:cNvSpPr/>
                  <p:nvPr/>
                </p:nvSpPr>
                <p:spPr bwMode="auto">
                  <a:xfrm>
                    <a:off x="36179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7" name="Freeform 7"/>
                  <p:cNvSpPr/>
                  <p:nvPr/>
                </p:nvSpPr>
                <p:spPr bwMode="auto">
                  <a:xfrm>
                    <a:off x="4481513" y="2651125"/>
                    <a:ext cx="520700" cy="0"/>
                  </a:xfrm>
                  <a:custGeom>
                    <a:avLst/>
                    <a:gdLst>
                      <a:gd name="T0" fmla="*/ 328 w 328"/>
                      <a:gd name="T1" fmla="*/ 0 w 328"/>
                      <a:gd name="T2" fmla="*/ 328 w 328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28">
                        <a:moveTo>
                          <a:pt x="328" y="0"/>
                        </a:moveTo>
                        <a:lnTo>
                          <a:pt x="0" y="0"/>
                        </a:lnTo>
                        <a:lnTo>
                          <a:pt x="328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8" name="Line 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1513" y="2651125"/>
                    <a:ext cx="5207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9" name="Freeform 9"/>
                  <p:cNvSpPr/>
                  <p:nvPr/>
                </p:nvSpPr>
                <p:spPr bwMode="auto">
                  <a:xfrm>
                    <a:off x="4481513" y="2120900"/>
                    <a:ext cx="754062" cy="0"/>
                  </a:xfrm>
                  <a:custGeom>
                    <a:avLst/>
                    <a:gdLst>
                      <a:gd name="T0" fmla="*/ 475 w 475"/>
                      <a:gd name="T1" fmla="*/ 0 w 475"/>
                      <a:gd name="T2" fmla="*/ 475 w 475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475">
                        <a:moveTo>
                          <a:pt x="475" y="0"/>
                        </a:moveTo>
                        <a:lnTo>
                          <a:pt x="0" y="0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0" name="Line 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1513" y="2120900"/>
                    <a:ext cx="75406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1" name="Freeform 11"/>
                  <p:cNvSpPr/>
                  <p:nvPr/>
                </p:nvSpPr>
                <p:spPr bwMode="auto">
                  <a:xfrm>
                    <a:off x="3328988" y="1592263"/>
                    <a:ext cx="1906587" cy="0"/>
                  </a:xfrm>
                  <a:custGeom>
                    <a:avLst/>
                    <a:gdLst>
                      <a:gd name="T0" fmla="*/ 1201 w 1201"/>
                      <a:gd name="T1" fmla="*/ 0 w 1201"/>
                      <a:gd name="T2" fmla="*/ 1201 w 120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201">
                        <a:moveTo>
                          <a:pt x="1201" y="0"/>
                        </a:moveTo>
                        <a:lnTo>
                          <a:pt x="0" y="0"/>
                        </a:lnTo>
                        <a:lnTo>
                          <a:pt x="1201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2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28988" y="1592263"/>
                    <a:ext cx="1906587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3" name="Freeform 13"/>
                  <p:cNvSpPr/>
                  <p:nvPr/>
                </p:nvSpPr>
                <p:spPr bwMode="auto">
                  <a:xfrm>
                    <a:off x="3328988" y="1062038"/>
                    <a:ext cx="1470025" cy="0"/>
                  </a:xfrm>
                  <a:custGeom>
                    <a:avLst/>
                    <a:gdLst>
                      <a:gd name="T0" fmla="*/ 926 w 926"/>
                      <a:gd name="T1" fmla="*/ 0 w 926"/>
                      <a:gd name="T2" fmla="*/ 926 w 92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926">
                        <a:moveTo>
                          <a:pt x="926" y="0"/>
                        </a:moveTo>
                        <a:lnTo>
                          <a:pt x="0" y="0"/>
                        </a:lnTo>
                        <a:lnTo>
                          <a:pt x="926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4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28988" y="1062038"/>
                    <a:ext cx="147002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5" name="Freeform 15"/>
                  <p:cNvSpPr/>
                  <p:nvPr/>
                </p:nvSpPr>
                <p:spPr bwMode="auto">
                  <a:xfrm>
                    <a:off x="3878263" y="533400"/>
                    <a:ext cx="920750" cy="0"/>
                  </a:xfrm>
                  <a:custGeom>
                    <a:avLst/>
                    <a:gdLst>
                      <a:gd name="T0" fmla="*/ 580 w 580"/>
                      <a:gd name="T1" fmla="*/ 0 w 580"/>
                      <a:gd name="T2" fmla="*/ 580 w 5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80">
                        <a:moveTo>
                          <a:pt x="580" y="0"/>
                        </a:moveTo>
                        <a:lnTo>
                          <a:pt x="0" y="0"/>
                        </a:lnTo>
                        <a:lnTo>
                          <a:pt x="58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8263" y="533400"/>
                    <a:ext cx="9207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7" name="Freeform 17"/>
                  <p:cNvSpPr/>
                  <p:nvPr/>
                </p:nvSpPr>
                <p:spPr bwMode="auto">
                  <a:xfrm>
                    <a:off x="3878263" y="4763"/>
                    <a:ext cx="1612900" cy="0"/>
                  </a:xfrm>
                  <a:custGeom>
                    <a:avLst/>
                    <a:gdLst>
                      <a:gd name="T0" fmla="*/ 1016 w 1016"/>
                      <a:gd name="T1" fmla="*/ 0 w 1016"/>
                      <a:gd name="T2" fmla="*/ 1016 w 10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6">
                        <a:moveTo>
                          <a:pt x="1016" y="0"/>
                        </a:moveTo>
                        <a:lnTo>
                          <a:pt x="0" y="0"/>
                        </a:lnTo>
                        <a:lnTo>
                          <a:pt x="1016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8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8262" y="4763"/>
                    <a:ext cx="510383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9" name="Freeform 19"/>
                  <p:cNvSpPr/>
                  <p:nvPr/>
                </p:nvSpPr>
                <p:spPr bwMode="auto">
                  <a:xfrm>
                    <a:off x="5002213" y="2651125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0" name="Freeform 20"/>
                  <p:cNvSpPr/>
                  <p:nvPr/>
                </p:nvSpPr>
                <p:spPr bwMode="auto">
                  <a:xfrm>
                    <a:off x="5002213" y="2651125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1" name="Freeform 21"/>
                  <p:cNvSpPr/>
                  <p:nvPr/>
                </p:nvSpPr>
                <p:spPr bwMode="auto">
                  <a:xfrm>
                    <a:off x="5491163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2" name="Freeform 22"/>
                  <p:cNvSpPr/>
                  <p:nvPr/>
                </p:nvSpPr>
                <p:spPr bwMode="auto">
                  <a:xfrm>
                    <a:off x="5491163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3" name="Freeform 23"/>
                  <p:cNvSpPr/>
                  <p:nvPr/>
                </p:nvSpPr>
                <p:spPr bwMode="auto">
                  <a:xfrm>
                    <a:off x="5491163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4" name="Freeform 24"/>
                  <p:cNvSpPr/>
                  <p:nvPr/>
                </p:nvSpPr>
                <p:spPr bwMode="auto">
                  <a:xfrm>
                    <a:off x="5491163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5" name="Freeform 25"/>
                  <p:cNvSpPr/>
                  <p:nvPr/>
                </p:nvSpPr>
                <p:spPr bwMode="auto">
                  <a:xfrm>
                    <a:off x="448151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6" name="Freeform 26"/>
                  <p:cNvSpPr/>
                  <p:nvPr/>
                </p:nvSpPr>
                <p:spPr bwMode="auto">
                  <a:xfrm>
                    <a:off x="448151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7" name="Freeform 27"/>
                  <p:cNvSpPr/>
                  <p:nvPr/>
                </p:nvSpPr>
                <p:spPr bwMode="auto">
                  <a:xfrm>
                    <a:off x="3878263" y="3179763"/>
                    <a:ext cx="1123950" cy="0"/>
                  </a:xfrm>
                  <a:custGeom>
                    <a:avLst/>
                    <a:gdLst>
                      <a:gd name="T0" fmla="*/ 0 w 708"/>
                      <a:gd name="T1" fmla="*/ 708 w 708"/>
                      <a:gd name="T2" fmla="*/ 0 w 708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708">
                        <a:moveTo>
                          <a:pt x="0" y="0"/>
                        </a:moveTo>
                        <a:lnTo>
                          <a:pt x="70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8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3878263" y="3179763"/>
                    <a:ext cx="11239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9" name="Freeform 29"/>
                  <p:cNvSpPr/>
                  <p:nvPr/>
                </p:nvSpPr>
                <p:spPr bwMode="auto">
                  <a:xfrm>
                    <a:off x="3878263" y="3709988"/>
                    <a:ext cx="1612900" cy="0"/>
                  </a:xfrm>
                  <a:custGeom>
                    <a:avLst/>
                    <a:gdLst>
                      <a:gd name="T0" fmla="*/ 0 w 1016"/>
                      <a:gd name="T1" fmla="*/ 1016 w 1016"/>
                      <a:gd name="T2" fmla="*/ 0 w 10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6">
                        <a:moveTo>
                          <a:pt x="0" y="0"/>
                        </a:moveTo>
                        <a:lnTo>
                          <a:pt x="10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0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3878263" y="3709988"/>
                    <a:ext cx="16129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1" name="Freeform 31"/>
                  <p:cNvSpPr/>
                  <p:nvPr/>
                </p:nvSpPr>
                <p:spPr bwMode="auto">
                  <a:xfrm>
                    <a:off x="4611688" y="4238625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2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4611688" y="4238625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3" name="Freeform 33"/>
                  <p:cNvSpPr/>
                  <p:nvPr/>
                </p:nvSpPr>
                <p:spPr bwMode="auto">
                  <a:xfrm>
                    <a:off x="4611688" y="4768850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4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4611688" y="4768850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5" name="Freeform 35"/>
                  <p:cNvSpPr/>
                  <p:nvPr/>
                </p:nvSpPr>
                <p:spPr bwMode="auto">
                  <a:xfrm>
                    <a:off x="3459163" y="5297488"/>
                    <a:ext cx="2032000" cy="0"/>
                  </a:xfrm>
                  <a:custGeom>
                    <a:avLst/>
                    <a:gdLst>
                      <a:gd name="T0" fmla="*/ 0 w 1280"/>
                      <a:gd name="T1" fmla="*/ 1280 w 1280"/>
                      <a:gd name="T2" fmla="*/ 0 w 12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280">
                        <a:moveTo>
                          <a:pt x="0" y="0"/>
                        </a:moveTo>
                        <a:lnTo>
                          <a:pt x="12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6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3459163" y="5297488"/>
                    <a:ext cx="20320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7" name="Freeform 37"/>
                  <p:cNvSpPr/>
                  <p:nvPr/>
                </p:nvSpPr>
                <p:spPr bwMode="auto">
                  <a:xfrm>
                    <a:off x="3459163" y="5827713"/>
                    <a:ext cx="1022350" cy="0"/>
                  </a:xfrm>
                  <a:custGeom>
                    <a:avLst/>
                    <a:gdLst>
                      <a:gd name="T0" fmla="*/ 0 w 644"/>
                      <a:gd name="T1" fmla="*/ 644 w 644"/>
                      <a:gd name="T2" fmla="*/ 0 w 64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44">
                        <a:moveTo>
                          <a:pt x="0" y="0"/>
                        </a:moveTo>
                        <a:lnTo>
                          <a:pt x="64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8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3459163" y="5827713"/>
                    <a:ext cx="10223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9" name="Freeform 39"/>
                  <p:cNvSpPr/>
                  <p:nvPr/>
                </p:nvSpPr>
                <p:spPr bwMode="auto">
                  <a:xfrm>
                    <a:off x="3878263" y="6356350"/>
                    <a:ext cx="603250" cy="0"/>
                  </a:xfrm>
                  <a:custGeom>
                    <a:avLst/>
                    <a:gdLst>
                      <a:gd name="T0" fmla="*/ 0 w 380"/>
                      <a:gd name="T1" fmla="*/ 380 w 380"/>
                      <a:gd name="T2" fmla="*/ 0 w 3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80">
                        <a:moveTo>
                          <a:pt x="0" y="0"/>
                        </a:moveTo>
                        <a:lnTo>
                          <a:pt x="3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0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3878263" y="6356350"/>
                    <a:ext cx="6032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1" name="Freeform 41"/>
                  <p:cNvSpPr/>
                  <p:nvPr/>
                </p:nvSpPr>
                <p:spPr bwMode="auto">
                  <a:xfrm>
                    <a:off x="3878263" y="6884988"/>
                    <a:ext cx="1612900" cy="0"/>
                  </a:xfrm>
                  <a:custGeom>
                    <a:avLst/>
                    <a:gdLst>
                      <a:gd name="T0" fmla="*/ 0 w 1016"/>
                      <a:gd name="T1" fmla="*/ 1016 w 1016"/>
                      <a:gd name="T2" fmla="*/ 0 w 10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6">
                        <a:moveTo>
                          <a:pt x="0" y="0"/>
                        </a:moveTo>
                        <a:lnTo>
                          <a:pt x="10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2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878262" y="6884988"/>
                    <a:ext cx="2428471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3" name="Freeform 43"/>
                  <p:cNvSpPr/>
                  <p:nvPr/>
                </p:nvSpPr>
                <p:spPr bwMode="auto">
                  <a:xfrm>
                    <a:off x="3063875" y="106203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4" name="Freeform 44"/>
                  <p:cNvSpPr/>
                  <p:nvPr/>
                </p:nvSpPr>
                <p:spPr bwMode="auto">
                  <a:xfrm>
                    <a:off x="3063875" y="106203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5" name="Freeform 45"/>
                  <p:cNvSpPr/>
                  <p:nvPr/>
                </p:nvSpPr>
                <p:spPr bwMode="auto">
                  <a:xfrm>
                    <a:off x="5226050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6" name="Freeform 46"/>
                  <p:cNvSpPr/>
                  <p:nvPr/>
                </p:nvSpPr>
                <p:spPr bwMode="auto">
                  <a:xfrm>
                    <a:off x="5226050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7" name="Freeform 47"/>
                  <p:cNvSpPr/>
                  <p:nvPr/>
                </p:nvSpPr>
                <p:spPr bwMode="auto">
                  <a:xfrm>
                    <a:off x="4221163" y="2120900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8" name="Freeform 48"/>
                  <p:cNvSpPr/>
                  <p:nvPr/>
                </p:nvSpPr>
                <p:spPr bwMode="auto">
                  <a:xfrm>
                    <a:off x="4221163" y="2120900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9" name="Freeform 49"/>
                  <p:cNvSpPr/>
                  <p:nvPr/>
                </p:nvSpPr>
                <p:spPr bwMode="auto">
                  <a:xfrm>
                    <a:off x="4791075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0" name="Freeform 50"/>
                  <p:cNvSpPr/>
                  <p:nvPr/>
                </p:nvSpPr>
                <p:spPr bwMode="auto">
                  <a:xfrm>
                    <a:off x="4791075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1" name="Freeform 51"/>
                  <p:cNvSpPr/>
                  <p:nvPr/>
                </p:nvSpPr>
                <p:spPr bwMode="auto">
                  <a:xfrm>
                    <a:off x="361791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2" name="Freeform 52"/>
                  <p:cNvSpPr/>
                  <p:nvPr/>
                </p:nvSpPr>
                <p:spPr bwMode="auto">
                  <a:xfrm>
                    <a:off x="361791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3" name="Freeform 53"/>
                  <p:cNvSpPr/>
                  <p:nvPr/>
                </p:nvSpPr>
                <p:spPr bwMode="auto">
                  <a:xfrm>
                    <a:off x="4351338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4" name="Freeform 54"/>
                  <p:cNvSpPr/>
                  <p:nvPr/>
                </p:nvSpPr>
                <p:spPr bwMode="auto">
                  <a:xfrm>
                    <a:off x="4351338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5" name="Freeform 55"/>
                  <p:cNvSpPr/>
                  <p:nvPr/>
                </p:nvSpPr>
                <p:spPr bwMode="auto">
                  <a:xfrm>
                    <a:off x="3198813" y="529748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6" name="Freeform 56"/>
                  <p:cNvSpPr/>
                  <p:nvPr/>
                </p:nvSpPr>
                <p:spPr bwMode="auto">
                  <a:xfrm>
                    <a:off x="3198813" y="529748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7" name="Freeform 57"/>
                  <p:cNvSpPr/>
                  <p:nvPr/>
                </p:nvSpPr>
                <p:spPr bwMode="auto">
                  <a:xfrm>
                    <a:off x="361791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8" name="Freeform 58"/>
                  <p:cNvSpPr/>
                  <p:nvPr/>
                </p:nvSpPr>
                <p:spPr bwMode="auto">
                  <a:xfrm>
                    <a:off x="361791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9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330319" y="4763"/>
                    <a:ext cx="44222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0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100497" y="4763"/>
                    <a:ext cx="2001561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1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6736032" y="6884988"/>
                    <a:ext cx="867846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2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7968703" y="6884988"/>
                    <a:ext cx="3601688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3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15275609" y="6884988"/>
                    <a:ext cx="4063371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 flipH="1">
                  <a:off x="7305524" y="1524000"/>
                  <a:ext cx="3950487" cy="3988316"/>
                  <a:chOff x="6200775" y="4763"/>
                  <a:chExt cx="6814964" cy="6880225"/>
                </a:xfrm>
                <a:grpFill/>
              </p:grpSpPr>
              <p:sp>
                <p:nvSpPr>
                  <p:cNvPr id="29" name="Freeform 59"/>
                  <p:cNvSpPr/>
                  <p:nvPr/>
                </p:nvSpPr>
                <p:spPr bwMode="auto">
                  <a:xfrm>
                    <a:off x="71612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0" name="Freeform 60"/>
                  <p:cNvSpPr/>
                  <p:nvPr/>
                </p:nvSpPr>
                <p:spPr bwMode="auto">
                  <a:xfrm>
                    <a:off x="71612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1" name="Freeform 61"/>
                  <p:cNvSpPr/>
                  <p:nvPr/>
                </p:nvSpPr>
                <p:spPr bwMode="auto">
                  <a:xfrm>
                    <a:off x="6461125" y="2651125"/>
                    <a:ext cx="1820862" cy="0"/>
                  </a:xfrm>
                  <a:custGeom>
                    <a:avLst/>
                    <a:gdLst>
                      <a:gd name="T0" fmla="*/ 1147 w 1147"/>
                      <a:gd name="T1" fmla="*/ 0 w 1147"/>
                      <a:gd name="T2" fmla="*/ 1147 w 1147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147">
                        <a:moveTo>
                          <a:pt x="1147" y="0"/>
                        </a:moveTo>
                        <a:lnTo>
                          <a:pt x="0" y="0"/>
                        </a:lnTo>
                        <a:lnTo>
                          <a:pt x="1147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2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61125" y="2651125"/>
                    <a:ext cx="182086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3" name="Freeform 63"/>
                  <p:cNvSpPr/>
                  <p:nvPr/>
                </p:nvSpPr>
                <p:spPr bwMode="auto">
                  <a:xfrm>
                    <a:off x="6461125" y="2120900"/>
                    <a:ext cx="2336800" cy="0"/>
                  </a:xfrm>
                  <a:custGeom>
                    <a:avLst/>
                    <a:gdLst>
                      <a:gd name="T0" fmla="*/ 1472 w 1472"/>
                      <a:gd name="T1" fmla="*/ 0 w 1472"/>
                      <a:gd name="T2" fmla="*/ 1472 w 147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472">
                        <a:moveTo>
                          <a:pt x="1472" y="0"/>
                        </a:moveTo>
                        <a:lnTo>
                          <a:pt x="0" y="0"/>
                        </a:lnTo>
                        <a:lnTo>
                          <a:pt x="1472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4" name="Line 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61125" y="2120900"/>
                    <a:ext cx="23368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5" name="Freeform 65"/>
                  <p:cNvSpPr/>
                  <p:nvPr/>
                </p:nvSpPr>
                <p:spPr bwMode="auto">
                  <a:xfrm>
                    <a:off x="7702550" y="1592263"/>
                    <a:ext cx="1095375" cy="0"/>
                  </a:xfrm>
                  <a:custGeom>
                    <a:avLst/>
                    <a:gdLst>
                      <a:gd name="T0" fmla="*/ 690 w 690"/>
                      <a:gd name="T1" fmla="*/ 0 w 690"/>
                      <a:gd name="T2" fmla="*/ 690 w 69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90">
                        <a:moveTo>
                          <a:pt x="690" y="0"/>
                        </a:moveTo>
                        <a:lnTo>
                          <a:pt x="0" y="0"/>
                        </a:lnTo>
                        <a:lnTo>
                          <a:pt x="69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6" name="Line 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02550" y="1592263"/>
                    <a:ext cx="10953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7" name="Freeform 67"/>
                  <p:cNvSpPr/>
                  <p:nvPr/>
                </p:nvSpPr>
                <p:spPr bwMode="auto">
                  <a:xfrm>
                    <a:off x="7702550" y="1062038"/>
                    <a:ext cx="379412" cy="0"/>
                  </a:xfrm>
                  <a:custGeom>
                    <a:avLst/>
                    <a:gdLst>
                      <a:gd name="T0" fmla="*/ 239 w 239"/>
                      <a:gd name="T1" fmla="*/ 0 w 239"/>
                      <a:gd name="T2" fmla="*/ 239 w 239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39">
                        <a:moveTo>
                          <a:pt x="239" y="0"/>
                        </a:moveTo>
                        <a:lnTo>
                          <a:pt x="0" y="0"/>
                        </a:lnTo>
                        <a:lnTo>
                          <a:pt x="239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8" name="Line 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02550" y="1062038"/>
                    <a:ext cx="37941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9" name="Freeform 69"/>
                  <p:cNvSpPr/>
                  <p:nvPr/>
                </p:nvSpPr>
                <p:spPr bwMode="auto">
                  <a:xfrm>
                    <a:off x="7421563" y="533400"/>
                    <a:ext cx="660400" cy="0"/>
                  </a:xfrm>
                  <a:custGeom>
                    <a:avLst/>
                    <a:gdLst>
                      <a:gd name="T0" fmla="*/ 416 w 416"/>
                      <a:gd name="T1" fmla="*/ 0 w 416"/>
                      <a:gd name="T2" fmla="*/ 416 w 4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416">
                        <a:moveTo>
                          <a:pt x="416" y="0"/>
                        </a:moveTo>
                        <a:lnTo>
                          <a:pt x="0" y="0"/>
                        </a:lnTo>
                        <a:lnTo>
                          <a:pt x="416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1" name="Line 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421563" y="533400"/>
                    <a:ext cx="6604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2" name="Freeform 71"/>
                  <p:cNvSpPr/>
                  <p:nvPr/>
                </p:nvSpPr>
                <p:spPr bwMode="auto">
                  <a:xfrm>
                    <a:off x="7421563" y="4763"/>
                    <a:ext cx="1347787" cy="0"/>
                  </a:xfrm>
                  <a:custGeom>
                    <a:avLst/>
                    <a:gdLst>
                      <a:gd name="T0" fmla="*/ 849 w 849"/>
                      <a:gd name="T1" fmla="*/ 0 w 849"/>
                      <a:gd name="T2" fmla="*/ 849 w 849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849">
                        <a:moveTo>
                          <a:pt x="849" y="0"/>
                        </a:moveTo>
                        <a:lnTo>
                          <a:pt x="0" y="0"/>
                        </a:lnTo>
                        <a:lnTo>
                          <a:pt x="849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3" name="Line 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421561" y="4763"/>
                    <a:ext cx="5594178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4" name="Freeform 73"/>
                  <p:cNvSpPr/>
                  <p:nvPr/>
                </p:nvSpPr>
                <p:spPr bwMode="auto">
                  <a:xfrm>
                    <a:off x="8281988" y="2651125"/>
                    <a:ext cx="263525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5" name="Freeform 74"/>
                  <p:cNvSpPr/>
                  <p:nvPr/>
                </p:nvSpPr>
                <p:spPr bwMode="auto">
                  <a:xfrm>
                    <a:off x="8281988" y="2651125"/>
                    <a:ext cx="263525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6" name="Freeform 75"/>
                  <p:cNvSpPr/>
                  <p:nvPr/>
                </p:nvSpPr>
                <p:spPr bwMode="auto">
                  <a:xfrm>
                    <a:off x="8769350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7" name="Freeform 76"/>
                  <p:cNvSpPr/>
                  <p:nvPr/>
                </p:nvSpPr>
                <p:spPr bwMode="auto">
                  <a:xfrm>
                    <a:off x="8769350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8" name="Freeform 77"/>
                  <p:cNvSpPr/>
                  <p:nvPr/>
                </p:nvSpPr>
                <p:spPr bwMode="auto">
                  <a:xfrm>
                    <a:off x="8769350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9" name="Freeform 78"/>
                  <p:cNvSpPr/>
                  <p:nvPr/>
                </p:nvSpPr>
                <p:spPr bwMode="auto">
                  <a:xfrm>
                    <a:off x="8769350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0" name="Freeform 79"/>
                  <p:cNvSpPr/>
                  <p:nvPr/>
                </p:nvSpPr>
                <p:spPr bwMode="auto">
                  <a:xfrm>
                    <a:off x="776446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5" y="130"/>
                          <a:pt x="65" y="101"/>
                          <a:pt x="65" y="65"/>
                        </a:cubicBezTo>
                        <a:cubicBezTo>
                          <a:pt x="65" y="29"/>
                          <a:pt x="35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1" name="Freeform 80"/>
                  <p:cNvSpPr/>
                  <p:nvPr/>
                </p:nvSpPr>
                <p:spPr bwMode="auto">
                  <a:xfrm>
                    <a:off x="776446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5" y="130"/>
                          <a:pt x="65" y="101"/>
                          <a:pt x="65" y="65"/>
                        </a:cubicBezTo>
                        <a:cubicBezTo>
                          <a:pt x="65" y="29"/>
                          <a:pt x="35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2" name="Freeform 81"/>
                  <p:cNvSpPr/>
                  <p:nvPr/>
                </p:nvSpPr>
                <p:spPr bwMode="auto">
                  <a:xfrm>
                    <a:off x="7161213" y="3179763"/>
                    <a:ext cx="1120775" cy="0"/>
                  </a:xfrm>
                  <a:custGeom>
                    <a:avLst/>
                    <a:gdLst>
                      <a:gd name="T0" fmla="*/ 0 w 706"/>
                      <a:gd name="T1" fmla="*/ 706 w 706"/>
                      <a:gd name="T2" fmla="*/ 0 w 70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706">
                        <a:moveTo>
                          <a:pt x="0" y="0"/>
                        </a:moveTo>
                        <a:lnTo>
                          <a:pt x="70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3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3179763"/>
                    <a:ext cx="11207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4" name="Freeform 83"/>
                  <p:cNvSpPr/>
                  <p:nvPr/>
                </p:nvSpPr>
                <p:spPr bwMode="auto">
                  <a:xfrm>
                    <a:off x="7161213" y="3709988"/>
                    <a:ext cx="1608137" cy="0"/>
                  </a:xfrm>
                  <a:custGeom>
                    <a:avLst/>
                    <a:gdLst>
                      <a:gd name="T0" fmla="*/ 0 w 1013"/>
                      <a:gd name="T1" fmla="*/ 1013 w 1013"/>
                      <a:gd name="T2" fmla="*/ 0 w 101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3">
                        <a:moveTo>
                          <a:pt x="0" y="0"/>
                        </a:moveTo>
                        <a:lnTo>
                          <a:pt x="101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5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3709988"/>
                    <a:ext cx="1608137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6" name="Freeform 85"/>
                  <p:cNvSpPr/>
                  <p:nvPr/>
                </p:nvSpPr>
                <p:spPr bwMode="auto">
                  <a:xfrm>
                    <a:off x="7889875" y="4238625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7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7889875" y="4238625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8" name="Freeform 87"/>
                  <p:cNvSpPr/>
                  <p:nvPr/>
                </p:nvSpPr>
                <p:spPr bwMode="auto">
                  <a:xfrm>
                    <a:off x="7889875" y="4768850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9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7889875" y="4768850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1" name="Freeform 89"/>
                  <p:cNvSpPr/>
                  <p:nvPr/>
                </p:nvSpPr>
                <p:spPr bwMode="auto">
                  <a:xfrm>
                    <a:off x="6737350" y="5297488"/>
                    <a:ext cx="2032000" cy="0"/>
                  </a:xfrm>
                  <a:custGeom>
                    <a:avLst/>
                    <a:gdLst>
                      <a:gd name="T0" fmla="*/ 0 w 1280"/>
                      <a:gd name="T1" fmla="*/ 1280 w 1280"/>
                      <a:gd name="T2" fmla="*/ 0 w 12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280">
                        <a:moveTo>
                          <a:pt x="0" y="0"/>
                        </a:moveTo>
                        <a:lnTo>
                          <a:pt x="12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2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6737350" y="5297488"/>
                    <a:ext cx="20320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3" name="Freeform 91"/>
                  <p:cNvSpPr/>
                  <p:nvPr/>
                </p:nvSpPr>
                <p:spPr bwMode="auto">
                  <a:xfrm>
                    <a:off x="6737350" y="5827713"/>
                    <a:ext cx="1027112" cy="0"/>
                  </a:xfrm>
                  <a:custGeom>
                    <a:avLst/>
                    <a:gdLst>
                      <a:gd name="T0" fmla="*/ 0 w 647"/>
                      <a:gd name="T1" fmla="*/ 647 w 647"/>
                      <a:gd name="T2" fmla="*/ 0 w 647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47">
                        <a:moveTo>
                          <a:pt x="0" y="0"/>
                        </a:moveTo>
                        <a:lnTo>
                          <a:pt x="6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4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6737350" y="5827713"/>
                    <a:ext cx="102711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5" name="Freeform 93"/>
                  <p:cNvSpPr/>
                  <p:nvPr/>
                </p:nvSpPr>
                <p:spPr bwMode="auto">
                  <a:xfrm>
                    <a:off x="7161213" y="6356350"/>
                    <a:ext cx="603250" cy="0"/>
                  </a:xfrm>
                  <a:custGeom>
                    <a:avLst/>
                    <a:gdLst>
                      <a:gd name="T0" fmla="*/ 0 w 380"/>
                      <a:gd name="T1" fmla="*/ 380 w 380"/>
                      <a:gd name="T2" fmla="*/ 0 w 3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80">
                        <a:moveTo>
                          <a:pt x="0" y="0"/>
                        </a:moveTo>
                        <a:lnTo>
                          <a:pt x="3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6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6356350"/>
                    <a:ext cx="6032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7" name="Freeform 95"/>
                  <p:cNvSpPr/>
                  <p:nvPr/>
                </p:nvSpPr>
                <p:spPr bwMode="auto">
                  <a:xfrm>
                    <a:off x="7161213" y="6884988"/>
                    <a:ext cx="1608137" cy="0"/>
                  </a:xfrm>
                  <a:custGeom>
                    <a:avLst/>
                    <a:gdLst>
                      <a:gd name="T0" fmla="*/ 0 w 1013"/>
                      <a:gd name="T1" fmla="*/ 1013 w 1013"/>
                      <a:gd name="T2" fmla="*/ 0 w 101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3">
                        <a:moveTo>
                          <a:pt x="0" y="0"/>
                        </a:moveTo>
                        <a:lnTo>
                          <a:pt x="101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8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6884988"/>
                    <a:ext cx="1608137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9" name="Freeform 97"/>
                  <p:cNvSpPr/>
                  <p:nvPr/>
                </p:nvSpPr>
                <p:spPr bwMode="auto">
                  <a:xfrm>
                    <a:off x="7439025" y="106203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0" name="Freeform 98"/>
                  <p:cNvSpPr/>
                  <p:nvPr/>
                </p:nvSpPr>
                <p:spPr bwMode="auto">
                  <a:xfrm>
                    <a:off x="7439025" y="106203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1" name="Freeform 99"/>
                  <p:cNvSpPr/>
                  <p:nvPr/>
                </p:nvSpPr>
                <p:spPr bwMode="auto">
                  <a:xfrm>
                    <a:off x="8786813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2" name="Freeform 100"/>
                  <p:cNvSpPr/>
                  <p:nvPr/>
                </p:nvSpPr>
                <p:spPr bwMode="auto">
                  <a:xfrm>
                    <a:off x="8786813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3" name="Freeform 102"/>
                  <p:cNvSpPr/>
                  <p:nvPr/>
                </p:nvSpPr>
                <p:spPr bwMode="auto">
                  <a:xfrm>
                    <a:off x="6200775" y="2120900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4" name="Freeform 103"/>
                  <p:cNvSpPr/>
                  <p:nvPr/>
                </p:nvSpPr>
                <p:spPr bwMode="auto">
                  <a:xfrm>
                    <a:off x="8069263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5" name="Freeform 104"/>
                  <p:cNvSpPr/>
                  <p:nvPr/>
                </p:nvSpPr>
                <p:spPr bwMode="auto">
                  <a:xfrm>
                    <a:off x="8069263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6" name="Freeform 105"/>
                  <p:cNvSpPr/>
                  <p:nvPr/>
                </p:nvSpPr>
                <p:spPr bwMode="auto">
                  <a:xfrm>
                    <a:off x="690086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7" name="Freeform 106"/>
                  <p:cNvSpPr/>
                  <p:nvPr/>
                </p:nvSpPr>
                <p:spPr bwMode="auto">
                  <a:xfrm>
                    <a:off x="690086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8" name="Freeform 131"/>
                  <p:cNvSpPr/>
                  <p:nvPr/>
                </p:nvSpPr>
                <p:spPr bwMode="auto">
                  <a:xfrm>
                    <a:off x="7629525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9" name="Freeform 132"/>
                  <p:cNvSpPr/>
                  <p:nvPr/>
                </p:nvSpPr>
                <p:spPr bwMode="auto">
                  <a:xfrm>
                    <a:off x="7629525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0" name="Freeform 133"/>
                  <p:cNvSpPr/>
                  <p:nvPr/>
                </p:nvSpPr>
                <p:spPr bwMode="auto">
                  <a:xfrm>
                    <a:off x="6477000" y="529748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1" name="Freeform 134"/>
                  <p:cNvSpPr/>
                  <p:nvPr/>
                </p:nvSpPr>
                <p:spPr bwMode="auto">
                  <a:xfrm>
                    <a:off x="6477000" y="529748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2" name="Freeform 135"/>
                  <p:cNvSpPr/>
                  <p:nvPr/>
                </p:nvSpPr>
                <p:spPr bwMode="auto">
                  <a:xfrm>
                    <a:off x="690086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3" name="Freeform 136"/>
                  <p:cNvSpPr/>
                  <p:nvPr/>
                </p:nvSpPr>
                <p:spPr bwMode="auto">
                  <a:xfrm>
                    <a:off x="690086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grpSp>
            <p:nvGrpSpPr>
              <p:cNvPr id="196" name="lansebuqi"/>
              <p:cNvGrpSpPr/>
              <p:nvPr/>
            </p:nvGrpSpPr>
            <p:grpSpPr>
              <a:xfrm>
                <a:off x="909546" y="1980066"/>
                <a:ext cx="10289164" cy="3077208"/>
                <a:chOff x="909546" y="1980066"/>
                <a:chExt cx="10289164" cy="3077208"/>
              </a:xfrm>
            </p:grpSpPr>
            <p:grpSp>
              <p:nvGrpSpPr>
                <p:cNvPr id="187" name="lansebuqi"/>
                <p:cNvGrpSpPr/>
                <p:nvPr/>
              </p:nvGrpSpPr>
              <p:grpSpPr>
                <a:xfrm>
                  <a:off x="9948667" y="1980066"/>
                  <a:ext cx="1250043" cy="3070858"/>
                  <a:chOff x="9948667" y="1980066"/>
                  <a:chExt cx="1250043" cy="3070858"/>
                </a:xfrm>
              </p:grpSpPr>
              <p:cxnSp>
                <p:nvCxnSpPr>
                  <p:cNvPr id="181" name="直接连接符 180"/>
                  <p:cNvCxnSpPr/>
                  <p:nvPr/>
                </p:nvCxnSpPr>
                <p:spPr>
                  <a:xfrm>
                    <a:off x="10367768" y="198006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2" name="直接连接符 181"/>
                  <p:cNvCxnSpPr/>
                  <p:nvPr/>
                </p:nvCxnSpPr>
                <p:spPr>
                  <a:xfrm>
                    <a:off x="9948667" y="2594428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3" name="直接连接符 182"/>
                  <p:cNvCxnSpPr/>
                  <p:nvPr/>
                </p:nvCxnSpPr>
                <p:spPr>
                  <a:xfrm>
                    <a:off x="10248704" y="320783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>
                    <a:off x="9962954" y="382219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5" name="直接连接符 184"/>
                  <p:cNvCxnSpPr/>
                  <p:nvPr/>
                </p:nvCxnSpPr>
                <p:spPr>
                  <a:xfrm>
                    <a:off x="9962954" y="443179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6" name="直接连接符 185"/>
                  <p:cNvCxnSpPr/>
                  <p:nvPr/>
                </p:nvCxnSpPr>
                <p:spPr>
                  <a:xfrm>
                    <a:off x="10548742" y="5050924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88" name="lansebuqi"/>
                <p:cNvGrpSpPr/>
                <p:nvPr/>
              </p:nvGrpSpPr>
              <p:grpSpPr>
                <a:xfrm>
                  <a:off x="909546" y="1992766"/>
                  <a:ext cx="1232580" cy="3064508"/>
                  <a:chOff x="10186792" y="1980066"/>
                  <a:chExt cx="1232580" cy="3064508"/>
                </a:xfrm>
              </p:grpSpPr>
              <p:cxnSp>
                <p:nvCxnSpPr>
                  <p:cNvPr id="189" name="直接连接符 188"/>
                  <p:cNvCxnSpPr/>
                  <p:nvPr/>
                </p:nvCxnSpPr>
                <p:spPr>
                  <a:xfrm>
                    <a:off x="10367768" y="198006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0" name="直接连接符 189"/>
                  <p:cNvCxnSpPr/>
                  <p:nvPr/>
                </p:nvCxnSpPr>
                <p:spPr>
                  <a:xfrm>
                    <a:off x="10615417" y="2581728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1" name="直接连接符 190"/>
                  <p:cNvCxnSpPr/>
                  <p:nvPr/>
                </p:nvCxnSpPr>
                <p:spPr>
                  <a:xfrm>
                    <a:off x="10490004" y="320783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2" name="直接连接符 191"/>
                  <p:cNvCxnSpPr/>
                  <p:nvPr/>
                </p:nvCxnSpPr>
                <p:spPr>
                  <a:xfrm>
                    <a:off x="10769404" y="381584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3" name="直接连接符 192"/>
                  <p:cNvCxnSpPr/>
                  <p:nvPr/>
                </p:nvCxnSpPr>
                <p:spPr>
                  <a:xfrm>
                    <a:off x="10769404" y="442544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4" name="直接连接符 193"/>
                  <p:cNvCxnSpPr/>
                  <p:nvPr/>
                </p:nvCxnSpPr>
                <p:spPr>
                  <a:xfrm>
                    <a:off x="10186792" y="5044574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</p:grpSp>
      <p:grpSp>
        <p:nvGrpSpPr>
          <p:cNvPr id="232" name="组合 231"/>
          <p:cNvGrpSpPr/>
          <p:nvPr/>
        </p:nvGrpSpPr>
        <p:grpSpPr>
          <a:xfrm>
            <a:off x="10920163" y="787400"/>
            <a:ext cx="313894" cy="313894"/>
            <a:chOff x="6573135" y="2487386"/>
            <a:chExt cx="406898" cy="406898"/>
          </a:xfrm>
        </p:grpSpPr>
        <p:cxnSp>
          <p:nvCxnSpPr>
            <p:cNvPr id="233" name="直接连接符 232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组合 254"/>
          <p:cNvGrpSpPr/>
          <p:nvPr/>
        </p:nvGrpSpPr>
        <p:grpSpPr>
          <a:xfrm>
            <a:off x="854506" y="903514"/>
            <a:ext cx="313894" cy="313894"/>
            <a:chOff x="6573135" y="2487386"/>
            <a:chExt cx="406898" cy="406898"/>
          </a:xfrm>
        </p:grpSpPr>
        <p:cxnSp>
          <p:nvCxnSpPr>
            <p:cNvPr id="256" name="直接连接符 255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组合 263"/>
          <p:cNvGrpSpPr/>
          <p:nvPr/>
        </p:nvGrpSpPr>
        <p:grpSpPr>
          <a:xfrm>
            <a:off x="1497671" y="5722257"/>
            <a:ext cx="313894" cy="313894"/>
            <a:chOff x="6573135" y="2487386"/>
            <a:chExt cx="406898" cy="406898"/>
          </a:xfrm>
        </p:grpSpPr>
        <p:cxnSp>
          <p:nvCxnSpPr>
            <p:cNvPr id="265" name="直接连接符 264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椭圆 292"/>
          <p:cNvSpPr/>
          <p:nvPr/>
        </p:nvSpPr>
        <p:spPr>
          <a:xfrm>
            <a:off x="11443717" y="1813437"/>
            <a:ext cx="283826" cy="283826"/>
          </a:xfrm>
          <a:prstGeom prst="ellipse">
            <a:avLst/>
          </a:prstGeom>
          <a:noFill/>
          <a:ln w="63500">
            <a:solidFill>
              <a:srgbClr val="FE7D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7" name="组合 296"/>
          <p:cNvGrpSpPr/>
          <p:nvPr/>
        </p:nvGrpSpPr>
        <p:grpSpPr>
          <a:xfrm>
            <a:off x="10630011" y="5635170"/>
            <a:ext cx="258233" cy="258233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298" name="圆角矩形 297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圆角矩形 298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467290" y="4227284"/>
            <a:ext cx="258233" cy="258233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301" name="圆角矩形 300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圆角矩形 301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4" name="椭圆 303"/>
          <p:cNvSpPr/>
          <p:nvPr/>
        </p:nvSpPr>
        <p:spPr>
          <a:xfrm flipV="1">
            <a:off x="-438150" y="47307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flipV="1">
            <a:off x="1066800" y="63500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椭圆 306"/>
          <p:cNvSpPr/>
          <p:nvPr/>
        </p:nvSpPr>
        <p:spPr>
          <a:xfrm flipV="1">
            <a:off x="11258550" y="10922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flipV="1">
            <a:off x="10896600" y="43688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flipV="1">
            <a:off x="11462934" y="30162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flipV="1">
            <a:off x="661584" y="1587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>
            <a:off x="11108600" y="367665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>
            <a:off x="821600" y="171450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>
            <a:off x="2574200" y="569595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PA_库_文本框 357"/>
          <p:cNvSpPr txBox="1"/>
          <p:nvPr>
            <p:custDataLst>
              <p:tags r:id="rId2"/>
            </p:custDataLst>
          </p:nvPr>
        </p:nvSpPr>
        <p:spPr>
          <a:xfrm>
            <a:off x="2958074" y="4247785"/>
            <a:ext cx="6275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tx1"/>
                </a:solidFill>
                <a:latin typeface="Aa新华惊马体" panose="02010600010101010101" pitchFamily="2" charset="-122"/>
                <a:ea typeface="Aa新华惊马体" panose="02010600010101010101" pitchFamily="2" charset="-122"/>
              </a:rPr>
              <a:t>特色功能</a:t>
            </a:r>
            <a:endParaRPr lang="en-US" altLang="zh-CN" sz="6600" dirty="0">
              <a:solidFill>
                <a:schemeClr val="tx1"/>
              </a:solidFill>
              <a:latin typeface="Aa新华惊马体" panose="02010600010101010101" pitchFamily="2" charset="-122"/>
              <a:ea typeface="Aa新华惊马体" panose="02010600010101010101" pitchFamily="2" charset="-122"/>
            </a:endParaRPr>
          </a:p>
        </p:txBody>
      </p:sp>
      <p:grpSp>
        <p:nvGrpSpPr>
          <p:cNvPr id="4" name="PA_库_组合 3"/>
          <p:cNvGrpSpPr/>
          <p:nvPr>
            <p:custDataLst>
              <p:tags r:id="rId3"/>
            </p:custDataLst>
          </p:nvPr>
        </p:nvGrpSpPr>
        <p:grpSpPr>
          <a:xfrm>
            <a:off x="2750656" y="213237"/>
            <a:ext cx="7322575" cy="4244106"/>
            <a:chOff x="2750656" y="213237"/>
            <a:chExt cx="7322575" cy="4244106"/>
          </a:xfrm>
        </p:grpSpPr>
        <p:sp>
          <p:nvSpPr>
            <p:cNvPr id="230" name="Line 20"/>
            <p:cNvSpPr>
              <a:spLocks noChangeShapeType="1"/>
            </p:cNvSpPr>
            <p:nvPr/>
          </p:nvSpPr>
          <p:spPr bwMode="auto">
            <a:xfrm flipH="1">
              <a:off x="6267398" y="1506211"/>
              <a:ext cx="946150" cy="0"/>
            </a:xfrm>
            <a:prstGeom prst="line">
              <a:avLst/>
            </a:prstGeom>
            <a:noFill/>
            <a:ln w="825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>
              <a:off x="3466078" y="787400"/>
              <a:ext cx="342900" cy="342900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2750656" y="787400"/>
              <a:ext cx="180974" cy="190500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5628186" y="787400"/>
              <a:ext cx="258233" cy="258233"/>
              <a:chOff x="3765599" y="622300"/>
              <a:chExt cx="1134533" cy="1134533"/>
            </a:xfrm>
            <a:solidFill>
              <a:srgbClr val="FF8300"/>
            </a:solidFill>
          </p:grpSpPr>
          <p:sp>
            <p:nvSpPr>
              <p:cNvPr id="220" name="圆角矩形 219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圆角矩形 220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5" name="椭圆 224"/>
            <p:cNvSpPr/>
            <p:nvPr/>
          </p:nvSpPr>
          <p:spPr>
            <a:xfrm>
              <a:off x="4343426" y="787400"/>
              <a:ext cx="134726" cy="141817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5012600" y="787400"/>
              <a:ext cx="81138" cy="8540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8" name="直接连接符 247"/>
            <p:cNvCxnSpPr/>
            <p:nvPr/>
          </p:nvCxnSpPr>
          <p:spPr>
            <a:xfrm>
              <a:off x="7213548" y="787400"/>
              <a:ext cx="0" cy="3175"/>
            </a:xfrm>
            <a:prstGeom prst="line">
              <a:avLst/>
            </a:prstGeom>
            <a:ln w="76200" cap="rnd">
              <a:solidFill>
                <a:srgbClr val="FDE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组合 249"/>
            <p:cNvGrpSpPr/>
            <p:nvPr/>
          </p:nvGrpSpPr>
          <p:grpSpPr>
            <a:xfrm>
              <a:off x="8988342" y="787400"/>
              <a:ext cx="135164" cy="135164"/>
              <a:chOff x="6388327" y="3617686"/>
              <a:chExt cx="135164" cy="135164"/>
            </a:xfrm>
          </p:grpSpPr>
          <p:cxnSp>
            <p:nvCxnSpPr>
              <p:cNvPr id="251" name="直接连接符 250"/>
              <p:cNvCxnSpPr/>
              <p:nvPr/>
            </p:nvCxnSpPr>
            <p:spPr>
              <a:xfrm rot="16200000">
                <a:off x="63990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6455909" y="36176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 rot="5400000">
                <a:off x="65127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 rot="10800000">
                <a:off x="6455909" y="37313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组合 293"/>
            <p:cNvGrpSpPr/>
            <p:nvPr/>
          </p:nvGrpSpPr>
          <p:grpSpPr>
            <a:xfrm>
              <a:off x="2893896" y="903513"/>
              <a:ext cx="258233" cy="258233"/>
              <a:chOff x="3765599" y="622300"/>
              <a:chExt cx="1134533" cy="1134533"/>
            </a:xfrm>
            <a:solidFill>
              <a:srgbClr val="FFFF00"/>
            </a:solidFill>
          </p:grpSpPr>
          <p:sp>
            <p:nvSpPr>
              <p:cNvPr id="295" name="圆角矩形 294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圆角矩形 295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6" name="椭圆 305"/>
            <p:cNvSpPr/>
            <p:nvPr/>
          </p:nvSpPr>
          <p:spPr>
            <a:xfrm flipV="1">
              <a:off x="8191500" y="958850"/>
              <a:ext cx="76200" cy="80211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9946550" y="266701"/>
              <a:ext cx="126681" cy="133349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3031400" y="266701"/>
              <a:ext cx="126681" cy="133349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3747517" y="327537"/>
              <a:ext cx="283826" cy="283826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8871967" y="213237"/>
              <a:ext cx="167763" cy="167763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弦形 272"/>
            <p:cNvSpPr/>
            <p:nvPr/>
          </p:nvSpPr>
          <p:spPr>
            <a:xfrm>
              <a:off x="4558968" y="1511657"/>
              <a:ext cx="2945686" cy="2945686"/>
            </a:xfrm>
            <a:prstGeom prst="chord">
              <a:avLst>
                <a:gd name="adj1" fmla="val 8111557"/>
                <a:gd name="adj2" fmla="val 2686912"/>
              </a:avLst>
            </a:prstGeom>
            <a:gradFill>
              <a:gsLst>
                <a:gs pos="0">
                  <a:schemeClr val="bg1"/>
                </a:gs>
                <a:gs pos="100000">
                  <a:srgbClr val="48BEFE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Freeform 6"/>
            <p:cNvSpPr>
              <a:spLocks noEditPoints="1"/>
            </p:cNvSpPr>
            <p:nvPr/>
          </p:nvSpPr>
          <p:spPr bwMode="auto">
            <a:xfrm>
              <a:off x="6073538" y="1410545"/>
              <a:ext cx="830373" cy="2620469"/>
            </a:xfrm>
            <a:custGeom>
              <a:avLst/>
              <a:gdLst>
                <a:gd name="T0" fmla="*/ 437 w 437"/>
                <a:gd name="T1" fmla="*/ 1274 h 1386"/>
                <a:gd name="T2" fmla="*/ 404 w 437"/>
                <a:gd name="T3" fmla="*/ 1352 h 1386"/>
                <a:gd name="T4" fmla="*/ 325 w 437"/>
                <a:gd name="T5" fmla="*/ 1385 h 1386"/>
                <a:gd name="T6" fmla="*/ 192 w 437"/>
                <a:gd name="T7" fmla="*/ 1385 h 1386"/>
                <a:gd name="T8" fmla="*/ 177 w 437"/>
                <a:gd name="T9" fmla="*/ 1386 h 1386"/>
                <a:gd name="T10" fmla="*/ 325 w 437"/>
                <a:gd name="T11" fmla="*/ 1386 h 1386"/>
                <a:gd name="T12" fmla="*/ 404 w 437"/>
                <a:gd name="T13" fmla="*/ 1353 h 1386"/>
                <a:gd name="T14" fmla="*/ 437 w 437"/>
                <a:gd name="T15" fmla="*/ 1274 h 1386"/>
                <a:gd name="T16" fmla="*/ 437 w 437"/>
                <a:gd name="T17" fmla="*/ 1274 h 1386"/>
                <a:gd name="T18" fmla="*/ 0 w 437"/>
                <a:gd name="T19" fmla="*/ 8 h 1386"/>
                <a:gd name="T20" fmla="*/ 0 w 437"/>
                <a:gd name="T21" fmla="*/ 8 h 1386"/>
                <a:gd name="T22" fmla="*/ 0 w 437"/>
                <a:gd name="T23" fmla="*/ 8 h 1386"/>
                <a:gd name="T24" fmla="*/ 75 w 437"/>
                <a:gd name="T25" fmla="*/ 0 h 1386"/>
                <a:gd name="T26" fmla="*/ 0 w 437"/>
                <a:gd name="T27" fmla="*/ 8 h 1386"/>
                <a:gd name="T28" fmla="*/ 75 w 437"/>
                <a:gd name="T29" fmla="*/ 0 h 1386"/>
                <a:gd name="T30" fmla="*/ 146 w 437"/>
                <a:gd name="T31" fmla="*/ 30 h 1386"/>
                <a:gd name="T32" fmla="*/ 176 w 437"/>
                <a:gd name="T33" fmla="*/ 102 h 1386"/>
                <a:gd name="T34" fmla="*/ 176 w 437"/>
                <a:gd name="T35" fmla="*/ 1144 h 1386"/>
                <a:gd name="T36" fmla="*/ 194 w 437"/>
                <a:gd name="T37" fmla="*/ 1162 h 1386"/>
                <a:gd name="T38" fmla="*/ 325 w 437"/>
                <a:gd name="T39" fmla="*/ 1162 h 1386"/>
                <a:gd name="T40" fmla="*/ 404 w 437"/>
                <a:gd name="T41" fmla="*/ 1195 h 1386"/>
                <a:gd name="T42" fmla="*/ 425 w 437"/>
                <a:gd name="T43" fmla="*/ 1223 h 1386"/>
                <a:gd name="T44" fmla="*/ 404 w 437"/>
                <a:gd name="T45" fmla="*/ 1195 h 1386"/>
                <a:gd name="T46" fmla="*/ 325 w 437"/>
                <a:gd name="T47" fmla="*/ 1162 h 1386"/>
                <a:gd name="T48" fmla="*/ 194 w 437"/>
                <a:gd name="T49" fmla="*/ 1162 h 1386"/>
                <a:gd name="T50" fmla="*/ 177 w 437"/>
                <a:gd name="T51" fmla="*/ 1144 h 1386"/>
                <a:gd name="T52" fmla="*/ 177 w 437"/>
                <a:gd name="T53" fmla="*/ 102 h 1386"/>
                <a:gd name="T54" fmla="*/ 147 w 437"/>
                <a:gd name="T55" fmla="*/ 30 h 1386"/>
                <a:gd name="T56" fmla="*/ 75 w 437"/>
                <a:gd name="T57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1386">
                  <a:moveTo>
                    <a:pt x="437" y="1274"/>
                  </a:moveTo>
                  <a:cubicBezTo>
                    <a:pt x="437" y="1304"/>
                    <a:pt x="426" y="1330"/>
                    <a:pt x="404" y="1352"/>
                  </a:cubicBezTo>
                  <a:cubicBezTo>
                    <a:pt x="382" y="1374"/>
                    <a:pt x="356" y="1385"/>
                    <a:pt x="325" y="1385"/>
                  </a:cubicBezTo>
                  <a:cubicBezTo>
                    <a:pt x="192" y="1385"/>
                    <a:pt x="192" y="1385"/>
                    <a:pt x="192" y="1385"/>
                  </a:cubicBezTo>
                  <a:cubicBezTo>
                    <a:pt x="187" y="1386"/>
                    <a:pt x="182" y="1386"/>
                    <a:pt x="177" y="1386"/>
                  </a:cubicBezTo>
                  <a:cubicBezTo>
                    <a:pt x="325" y="1386"/>
                    <a:pt x="325" y="1386"/>
                    <a:pt x="325" y="1386"/>
                  </a:cubicBezTo>
                  <a:cubicBezTo>
                    <a:pt x="356" y="1386"/>
                    <a:pt x="382" y="1375"/>
                    <a:pt x="404" y="1353"/>
                  </a:cubicBezTo>
                  <a:cubicBezTo>
                    <a:pt x="426" y="1331"/>
                    <a:pt x="437" y="1304"/>
                    <a:pt x="437" y="1274"/>
                  </a:cubicBezTo>
                  <a:cubicBezTo>
                    <a:pt x="437" y="1274"/>
                    <a:pt x="437" y="1274"/>
                    <a:pt x="437" y="1274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75" y="0"/>
                  </a:moveTo>
                  <a:cubicBezTo>
                    <a:pt x="52" y="0"/>
                    <a:pt x="27" y="2"/>
                    <a:pt x="0" y="8"/>
                  </a:cubicBezTo>
                  <a:cubicBezTo>
                    <a:pt x="26" y="2"/>
                    <a:pt x="51" y="0"/>
                    <a:pt x="75" y="0"/>
                  </a:cubicBezTo>
                  <a:cubicBezTo>
                    <a:pt x="103" y="0"/>
                    <a:pt x="127" y="10"/>
                    <a:pt x="146" y="30"/>
                  </a:cubicBezTo>
                  <a:cubicBezTo>
                    <a:pt x="166" y="50"/>
                    <a:pt x="176" y="74"/>
                    <a:pt x="176" y="102"/>
                  </a:cubicBezTo>
                  <a:cubicBezTo>
                    <a:pt x="176" y="1144"/>
                    <a:pt x="176" y="1144"/>
                    <a:pt x="176" y="1144"/>
                  </a:cubicBezTo>
                  <a:cubicBezTo>
                    <a:pt x="176" y="1156"/>
                    <a:pt x="182" y="1162"/>
                    <a:pt x="194" y="1162"/>
                  </a:cubicBezTo>
                  <a:cubicBezTo>
                    <a:pt x="325" y="1162"/>
                    <a:pt x="325" y="1162"/>
                    <a:pt x="325" y="1162"/>
                  </a:cubicBezTo>
                  <a:cubicBezTo>
                    <a:pt x="356" y="1162"/>
                    <a:pt x="382" y="1173"/>
                    <a:pt x="404" y="1195"/>
                  </a:cubicBezTo>
                  <a:cubicBezTo>
                    <a:pt x="413" y="1204"/>
                    <a:pt x="420" y="1213"/>
                    <a:pt x="425" y="1223"/>
                  </a:cubicBezTo>
                  <a:cubicBezTo>
                    <a:pt x="420" y="1213"/>
                    <a:pt x="413" y="1204"/>
                    <a:pt x="404" y="1195"/>
                  </a:cubicBezTo>
                  <a:cubicBezTo>
                    <a:pt x="382" y="1173"/>
                    <a:pt x="356" y="1162"/>
                    <a:pt x="325" y="1162"/>
                  </a:cubicBezTo>
                  <a:cubicBezTo>
                    <a:pt x="194" y="1162"/>
                    <a:pt x="194" y="1162"/>
                    <a:pt x="194" y="1162"/>
                  </a:cubicBezTo>
                  <a:cubicBezTo>
                    <a:pt x="182" y="1162"/>
                    <a:pt x="177" y="1156"/>
                    <a:pt x="177" y="1144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7" y="74"/>
                    <a:pt x="167" y="50"/>
                    <a:pt x="147" y="30"/>
                  </a:cubicBezTo>
                  <a:cubicBezTo>
                    <a:pt x="128" y="10"/>
                    <a:pt x="103" y="0"/>
                    <a:pt x="7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7"/>
            <p:cNvSpPr/>
            <p:nvPr/>
          </p:nvSpPr>
          <p:spPr bwMode="auto">
            <a:xfrm>
              <a:off x="6031811" y="1410545"/>
              <a:ext cx="872100" cy="2619079"/>
            </a:xfrm>
            <a:custGeom>
              <a:avLst/>
              <a:gdLst>
                <a:gd name="T0" fmla="*/ 97 w 459"/>
                <a:gd name="T1" fmla="*/ 0 h 1385"/>
                <a:gd name="T2" fmla="*/ 22 w 459"/>
                <a:gd name="T3" fmla="*/ 8 h 1385"/>
                <a:gd name="T4" fmla="*/ 22 w 459"/>
                <a:gd name="T5" fmla="*/ 8 h 1385"/>
                <a:gd name="T6" fmla="*/ 22 w 459"/>
                <a:gd name="T7" fmla="*/ 8 h 1385"/>
                <a:gd name="T8" fmla="*/ 0 w 459"/>
                <a:gd name="T9" fmla="*/ 13 h 1385"/>
                <a:gd name="T10" fmla="*/ 21 w 459"/>
                <a:gd name="T11" fmla="*/ 30 h 1385"/>
                <a:gd name="T12" fmla="*/ 51 w 459"/>
                <a:gd name="T13" fmla="*/ 102 h 1385"/>
                <a:gd name="T14" fmla="*/ 51 w 459"/>
                <a:gd name="T15" fmla="*/ 1144 h 1385"/>
                <a:gd name="T16" fmla="*/ 68 w 459"/>
                <a:gd name="T17" fmla="*/ 1162 h 1385"/>
                <a:gd name="T18" fmla="*/ 199 w 459"/>
                <a:gd name="T19" fmla="*/ 1162 h 1385"/>
                <a:gd name="T20" fmla="*/ 278 w 459"/>
                <a:gd name="T21" fmla="*/ 1195 h 1385"/>
                <a:gd name="T22" fmla="*/ 311 w 459"/>
                <a:gd name="T23" fmla="*/ 1274 h 1385"/>
                <a:gd name="T24" fmla="*/ 278 w 459"/>
                <a:gd name="T25" fmla="*/ 1353 h 1385"/>
                <a:gd name="T26" fmla="*/ 214 w 459"/>
                <a:gd name="T27" fmla="*/ 1385 h 1385"/>
                <a:gd name="T28" fmla="*/ 347 w 459"/>
                <a:gd name="T29" fmla="*/ 1385 h 1385"/>
                <a:gd name="T30" fmla="*/ 426 w 459"/>
                <a:gd name="T31" fmla="*/ 1352 h 1385"/>
                <a:gd name="T32" fmla="*/ 459 w 459"/>
                <a:gd name="T33" fmla="*/ 1274 h 1385"/>
                <a:gd name="T34" fmla="*/ 447 w 459"/>
                <a:gd name="T35" fmla="*/ 1223 h 1385"/>
                <a:gd name="T36" fmla="*/ 426 w 459"/>
                <a:gd name="T37" fmla="*/ 1195 h 1385"/>
                <a:gd name="T38" fmla="*/ 347 w 459"/>
                <a:gd name="T39" fmla="*/ 1162 h 1385"/>
                <a:gd name="T40" fmla="*/ 216 w 459"/>
                <a:gd name="T41" fmla="*/ 1162 h 1385"/>
                <a:gd name="T42" fmla="*/ 198 w 459"/>
                <a:gd name="T43" fmla="*/ 1144 h 1385"/>
                <a:gd name="T44" fmla="*/ 198 w 459"/>
                <a:gd name="T45" fmla="*/ 102 h 1385"/>
                <a:gd name="T46" fmla="*/ 168 w 459"/>
                <a:gd name="T47" fmla="*/ 30 h 1385"/>
                <a:gd name="T48" fmla="*/ 97 w 459"/>
                <a:gd name="T49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9" h="1385">
                  <a:moveTo>
                    <a:pt x="97" y="0"/>
                  </a:moveTo>
                  <a:cubicBezTo>
                    <a:pt x="73" y="0"/>
                    <a:pt x="48" y="2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5" y="9"/>
                    <a:pt x="7" y="11"/>
                    <a:pt x="0" y="13"/>
                  </a:cubicBezTo>
                  <a:cubicBezTo>
                    <a:pt x="7" y="18"/>
                    <a:pt x="15" y="23"/>
                    <a:pt x="21" y="30"/>
                  </a:cubicBezTo>
                  <a:cubicBezTo>
                    <a:pt x="41" y="50"/>
                    <a:pt x="51" y="74"/>
                    <a:pt x="51" y="102"/>
                  </a:cubicBezTo>
                  <a:cubicBezTo>
                    <a:pt x="51" y="1144"/>
                    <a:pt x="51" y="1144"/>
                    <a:pt x="51" y="1144"/>
                  </a:cubicBezTo>
                  <a:cubicBezTo>
                    <a:pt x="51" y="1156"/>
                    <a:pt x="56" y="1162"/>
                    <a:pt x="68" y="1162"/>
                  </a:cubicBezTo>
                  <a:cubicBezTo>
                    <a:pt x="199" y="1162"/>
                    <a:pt x="199" y="1162"/>
                    <a:pt x="199" y="1162"/>
                  </a:cubicBezTo>
                  <a:cubicBezTo>
                    <a:pt x="230" y="1162"/>
                    <a:pt x="256" y="1173"/>
                    <a:pt x="278" y="1195"/>
                  </a:cubicBezTo>
                  <a:cubicBezTo>
                    <a:pt x="300" y="1217"/>
                    <a:pt x="311" y="1243"/>
                    <a:pt x="311" y="1274"/>
                  </a:cubicBezTo>
                  <a:cubicBezTo>
                    <a:pt x="311" y="1304"/>
                    <a:pt x="300" y="1331"/>
                    <a:pt x="278" y="1353"/>
                  </a:cubicBezTo>
                  <a:cubicBezTo>
                    <a:pt x="260" y="1371"/>
                    <a:pt x="238" y="1382"/>
                    <a:pt x="214" y="1385"/>
                  </a:cubicBezTo>
                  <a:cubicBezTo>
                    <a:pt x="347" y="1385"/>
                    <a:pt x="347" y="1385"/>
                    <a:pt x="347" y="1385"/>
                  </a:cubicBezTo>
                  <a:cubicBezTo>
                    <a:pt x="378" y="1385"/>
                    <a:pt x="404" y="1374"/>
                    <a:pt x="426" y="1352"/>
                  </a:cubicBezTo>
                  <a:cubicBezTo>
                    <a:pt x="448" y="1330"/>
                    <a:pt x="459" y="1304"/>
                    <a:pt x="459" y="1274"/>
                  </a:cubicBezTo>
                  <a:cubicBezTo>
                    <a:pt x="459" y="1255"/>
                    <a:pt x="455" y="1238"/>
                    <a:pt x="447" y="1223"/>
                  </a:cubicBezTo>
                  <a:cubicBezTo>
                    <a:pt x="442" y="1213"/>
                    <a:pt x="435" y="1204"/>
                    <a:pt x="426" y="1195"/>
                  </a:cubicBezTo>
                  <a:cubicBezTo>
                    <a:pt x="404" y="1173"/>
                    <a:pt x="378" y="1162"/>
                    <a:pt x="347" y="1162"/>
                  </a:cubicBezTo>
                  <a:cubicBezTo>
                    <a:pt x="216" y="1162"/>
                    <a:pt x="216" y="1162"/>
                    <a:pt x="216" y="1162"/>
                  </a:cubicBezTo>
                  <a:cubicBezTo>
                    <a:pt x="204" y="1162"/>
                    <a:pt x="198" y="1156"/>
                    <a:pt x="198" y="1144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8" y="74"/>
                    <a:pt x="188" y="50"/>
                    <a:pt x="168" y="30"/>
                  </a:cubicBezTo>
                  <a:cubicBezTo>
                    <a:pt x="149" y="10"/>
                    <a:pt x="125" y="0"/>
                    <a:pt x="97" y="0"/>
                  </a:cubicBezTo>
                </a:path>
              </a:pathLst>
            </a:custGeom>
            <a:solidFill>
              <a:schemeClr val="tx1">
                <a:alpha val="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78" name="直接连接符 277"/>
            <p:cNvCxnSpPr/>
            <p:nvPr/>
          </p:nvCxnSpPr>
          <p:spPr>
            <a:xfrm>
              <a:off x="4541043" y="4029624"/>
              <a:ext cx="1384300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79" name="直接连接符 278"/>
            <p:cNvCxnSpPr/>
            <p:nvPr/>
          </p:nvCxnSpPr>
          <p:spPr>
            <a:xfrm>
              <a:off x="4017168" y="4029624"/>
              <a:ext cx="376238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80" name="直接连接符 279"/>
            <p:cNvCxnSpPr/>
            <p:nvPr/>
          </p:nvCxnSpPr>
          <p:spPr>
            <a:xfrm>
              <a:off x="6618829" y="4029624"/>
              <a:ext cx="285081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81" name="直接连接符 280"/>
            <p:cNvCxnSpPr/>
            <p:nvPr/>
          </p:nvCxnSpPr>
          <p:spPr>
            <a:xfrm>
              <a:off x="7071267" y="4029624"/>
              <a:ext cx="285081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82" name="直接连接符 281"/>
            <p:cNvCxnSpPr/>
            <p:nvPr/>
          </p:nvCxnSpPr>
          <p:spPr>
            <a:xfrm>
              <a:off x="7504654" y="4029624"/>
              <a:ext cx="670177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grpSp>
          <p:nvGrpSpPr>
            <p:cNvPr id="287" name="组合 286"/>
            <p:cNvGrpSpPr/>
            <p:nvPr/>
          </p:nvGrpSpPr>
          <p:grpSpPr>
            <a:xfrm rot="1800000">
              <a:off x="4139141" y="1686534"/>
              <a:ext cx="346276" cy="346276"/>
              <a:chOff x="701040" y="1352550"/>
              <a:chExt cx="525780" cy="525780"/>
            </a:xfrm>
          </p:grpSpPr>
          <p:cxnSp>
            <p:nvCxnSpPr>
              <p:cNvPr id="288" name="直接连接符 287"/>
              <p:cNvCxnSpPr/>
              <p:nvPr/>
            </p:nvCxnSpPr>
            <p:spPr>
              <a:xfrm>
                <a:off x="701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  <p:cxnSp>
            <p:nvCxnSpPr>
              <p:cNvPr id="289" name="直接连接符 288"/>
              <p:cNvCxnSpPr/>
              <p:nvPr/>
            </p:nvCxnSpPr>
            <p:spPr>
              <a:xfrm>
                <a:off x="1082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  <p:cxnSp>
            <p:nvCxnSpPr>
              <p:cNvPr id="290" name="直接连接符 289"/>
              <p:cNvCxnSpPr/>
              <p:nvPr/>
            </p:nvCxnSpPr>
            <p:spPr>
              <a:xfrm rot="5400000">
                <a:off x="891540" y="1424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  <p:cxnSp>
            <p:nvCxnSpPr>
              <p:cNvPr id="291" name="直接连接符 290"/>
              <p:cNvCxnSpPr/>
              <p:nvPr/>
            </p:nvCxnSpPr>
            <p:spPr>
              <a:xfrm rot="5400000">
                <a:off x="891540" y="1805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</p:grpSp>
        <p:sp>
          <p:nvSpPr>
            <p:cNvPr id="292" name="椭圆 291"/>
            <p:cNvSpPr/>
            <p:nvPr/>
          </p:nvSpPr>
          <p:spPr>
            <a:xfrm>
              <a:off x="4092549" y="3011951"/>
              <a:ext cx="170916" cy="170916"/>
            </a:xfrm>
            <a:prstGeom prst="ellipse">
              <a:avLst/>
            </a:prstGeom>
            <a:noFill/>
            <a:ln w="66675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7796863" y="2810663"/>
              <a:ext cx="45719" cy="45719"/>
            </a:xfrm>
            <a:prstGeom prst="ellipse">
              <a:avLst/>
            </a:prstGeom>
            <a:noFill/>
            <a:ln w="66675" cap="rnd">
              <a:solidFill>
                <a:srgbClr val="43CEA2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1" name="组合 310"/>
            <p:cNvGrpSpPr/>
            <p:nvPr/>
          </p:nvGrpSpPr>
          <p:grpSpPr>
            <a:xfrm>
              <a:off x="7984422" y="2442141"/>
              <a:ext cx="203691" cy="203691"/>
              <a:chOff x="4549716" y="208666"/>
              <a:chExt cx="395468" cy="395468"/>
            </a:xfrm>
          </p:grpSpPr>
          <p:cxnSp>
            <p:nvCxnSpPr>
              <p:cNvPr id="312" name="直接连接符 311"/>
              <p:cNvCxnSpPr/>
              <p:nvPr/>
            </p:nvCxnSpPr>
            <p:spPr>
              <a:xfrm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  <p:cxnSp>
            <p:nvCxnSpPr>
              <p:cNvPr id="313" name="直接连接符 312"/>
              <p:cNvCxnSpPr/>
              <p:nvPr/>
            </p:nvCxnSpPr>
            <p:spPr>
              <a:xfrm rot="5400000"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</p:grpSp>
        <p:grpSp>
          <p:nvGrpSpPr>
            <p:cNvPr id="314" name="组合 313"/>
            <p:cNvGrpSpPr/>
            <p:nvPr/>
          </p:nvGrpSpPr>
          <p:grpSpPr>
            <a:xfrm>
              <a:off x="3682381" y="2588702"/>
              <a:ext cx="313971" cy="313618"/>
              <a:chOff x="1446064" y="2109382"/>
              <a:chExt cx="527197" cy="526604"/>
            </a:xfrm>
          </p:grpSpPr>
          <p:cxnSp>
            <p:nvCxnSpPr>
              <p:cNvPr id="315" name="直接连接符 314"/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86D3FE">
                    <a:alpha val="52000"/>
                  </a:srgbClr>
                </a:solidFill>
                <a:prstDash val="solid"/>
                <a:round/>
              </a:ln>
            </p:spPr>
          </p:cxnSp>
          <p:cxnSp>
            <p:nvCxnSpPr>
              <p:cNvPr id="318" name="直接连接符 317"/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86D3FE">
                    <a:alpha val="52000"/>
                  </a:srgbClr>
                </a:solidFill>
                <a:prstDash val="solid"/>
                <a:round/>
              </a:ln>
            </p:spPr>
          </p:cxnSp>
          <p:grpSp>
            <p:nvGrpSpPr>
              <p:cNvPr id="319" name="组合 318"/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331" name="直接连接符 330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  <p:cxnSp>
              <p:nvCxnSpPr>
                <p:cNvPr id="332" name="直接连接符 331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</p:grpSp>
          <p:grpSp>
            <p:nvGrpSpPr>
              <p:cNvPr id="320" name="组合 319"/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329" name="直接连接符 328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  <p:cxnSp>
              <p:nvCxnSpPr>
                <p:cNvPr id="330" name="直接连接符 329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</p:grpSp>
          <p:grpSp>
            <p:nvGrpSpPr>
              <p:cNvPr id="324" name="组合 323"/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327" name="直接连接符 326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  <p:cxnSp>
              <p:nvCxnSpPr>
                <p:cNvPr id="328" name="直接连接符 327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</p:grpSp>
        </p:grpSp>
        <p:sp>
          <p:nvSpPr>
            <p:cNvPr id="333" name="椭圆 332"/>
            <p:cNvSpPr/>
            <p:nvPr/>
          </p:nvSpPr>
          <p:spPr>
            <a:xfrm>
              <a:off x="4439854" y="2366542"/>
              <a:ext cx="45719" cy="45719"/>
            </a:xfrm>
            <a:prstGeom prst="ellipse">
              <a:avLst/>
            </a:prstGeom>
            <a:noFill/>
            <a:ln w="66675" cap="rnd">
              <a:solidFill>
                <a:srgbClr val="48BEFE">
                  <a:alpha val="46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7553161" y="1920898"/>
              <a:ext cx="255343" cy="255343"/>
            </a:xfrm>
            <a:prstGeom prst="ellipse">
              <a:avLst/>
            </a:prstGeom>
            <a:noFill/>
            <a:ln w="66675" cap="rnd">
              <a:solidFill>
                <a:srgbClr val="003350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5" name="组合 334"/>
            <p:cNvGrpSpPr/>
            <p:nvPr/>
          </p:nvGrpSpPr>
          <p:grpSpPr>
            <a:xfrm>
              <a:off x="6903910" y="834393"/>
              <a:ext cx="537812" cy="537207"/>
              <a:chOff x="1446064" y="2109382"/>
              <a:chExt cx="527197" cy="526604"/>
            </a:xfrm>
          </p:grpSpPr>
          <p:cxnSp>
            <p:nvCxnSpPr>
              <p:cNvPr id="336" name="直接连接符 335"/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  <p:cxnSp>
            <p:nvCxnSpPr>
              <p:cNvPr id="337" name="直接连接符 336"/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  <p:grpSp>
            <p:nvGrpSpPr>
              <p:cNvPr id="338" name="组合 337"/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348" name="直接连接符 347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  <p:cxnSp>
              <p:nvCxnSpPr>
                <p:cNvPr id="349" name="直接连接符 348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</p:grpSp>
          <p:grpSp>
            <p:nvGrpSpPr>
              <p:cNvPr id="339" name="组合 338"/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346" name="直接连接符 345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  <p:cxnSp>
              <p:nvCxnSpPr>
                <p:cNvPr id="347" name="直接连接符 346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</p:grpSp>
          <p:grpSp>
            <p:nvGrpSpPr>
              <p:cNvPr id="340" name="组合 339"/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341" name="直接连接符 340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  <p:cxnSp>
              <p:nvCxnSpPr>
                <p:cNvPr id="342" name="直接连接符 341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</p:grpSp>
        </p:grpSp>
        <p:grpSp>
          <p:nvGrpSpPr>
            <p:cNvPr id="350" name="组合 349"/>
            <p:cNvGrpSpPr/>
            <p:nvPr/>
          </p:nvGrpSpPr>
          <p:grpSpPr>
            <a:xfrm rot="20538833">
              <a:off x="3750128" y="2067256"/>
              <a:ext cx="203691" cy="203691"/>
              <a:chOff x="4549716" y="208666"/>
              <a:chExt cx="395468" cy="395468"/>
            </a:xfrm>
          </p:grpSpPr>
          <p:cxnSp>
            <p:nvCxnSpPr>
              <p:cNvPr id="351" name="直接连接符 350"/>
              <p:cNvCxnSpPr/>
              <p:nvPr/>
            </p:nvCxnSpPr>
            <p:spPr>
              <a:xfrm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F64040"/>
                </a:solidFill>
                <a:prstDash val="solid"/>
                <a:round/>
              </a:ln>
            </p:spPr>
          </p:cxnSp>
          <p:cxnSp>
            <p:nvCxnSpPr>
              <p:cNvPr id="352" name="直接连接符 351"/>
              <p:cNvCxnSpPr/>
              <p:nvPr/>
            </p:nvCxnSpPr>
            <p:spPr>
              <a:xfrm rot="5400000"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F64040"/>
                </a:solidFill>
                <a:prstDash val="solid"/>
                <a:round/>
              </a:ln>
            </p:spPr>
          </p:cxnSp>
        </p:grpSp>
        <p:grpSp>
          <p:nvGrpSpPr>
            <p:cNvPr id="353" name="组合 352"/>
            <p:cNvGrpSpPr/>
            <p:nvPr/>
          </p:nvGrpSpPr>
          <p:grpSpPr>
            <a:xfrm rot="1800000">
              <a:off x="7955564" y="1505691"/>
              <a:ext cx="346276" cy="346276"/>
              <a:chOff x="701040" y="1352550"/>
              <a:chExt cx="525780" cy="525780"/>
            </a:xfrm>
          </p:grpSpPr>
          <p:cxnSp>
            <p:nvCxnSpPr>
              <p:cNvPr id="354" name="直接连接符 353"/>
              <p:cNvCxnSpPr/>
              <p:nvPr/>
            </p:nvCxnSpPr>
            <p:spPr>
              <a:xfrm>
                <a:off x="701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355" name="直接连接符 354"/>
              <p:cNvCxnSpPr/>
              <p:nvPr/>
            </p:nvCxnSpPr>
            <p:spPr>
              <a:xfrm>
                <a:off x="1082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356" name="直接连接符 355"/>
              <p:cNvCxnSpPr/>
              <p:nvPr/>
            </p:nvCxnSpPr>
            <p:spPr>
              <a:xfrm rot="5400000">
                <a:off x="891540" y="1424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357" name="直接连接符 356"/>
              <p:cNvCxnSpPr/>
              <p:nvPr/>
            </p:nvCxnSpPr>
            <p:spPr>
              <a:xfrm rot="5400000">
                <a:off x="891540" y="1805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</p:grpSp>
        <p:grpSp>
          <p:nvGrpSpPr>
            <p:cNvPr id="274" name="组合 273"/>
            <p:cNvGrpSpPr/>
            <p:nvPr/>
          </p:nvGrpSpPr>
          <p:grpSpPr>
            <a:xfrm>
              <a:off x="5217410" y="1379657"/>
              <a:ext cx="1831047" cy="2685090"/>
              <a:chOff x="5010151" y="1833563"/>
              <a:chExt cx="2174875" cy="3189288"/>
            </a:xfrm>
          </p:grpSpPr>
          <p:sp>
            <p:nvSpPr>
              <p:cNvPr id="277" name="Freeform 5"/>
              <p:cNvSpPr/>
              <p:nvPr/>
            </p:nvSpPr>
            <p:spPr bwMode="auto">
              <a:xfrm>
                <a:off x="5205413" y="1876425"/>
                <a:ext cx="1979613" cy="3103563"/>
              </a:xfrm>
              <a:custGeom>
                <a:avLst/>
                <a:gdLst>
                  <a:gd name="T0" fmla="*/ 426 w 912"/>
                  <a:gd name="T1" fmla="*/ 1437 h 1437"/>
                  <a:gd name="T2" fmla="*/ 41 w 912"/>
                  <a:gd name="T3" fmla="*/ 1318 h 1437"/>
                  <a:gd name="T4" fmla="*/ 0 w 912"/>
                  <a:gd name="T5" fmla="*/ 1243 h 1437"/>
                  <a:gd name="T6" fmla="*/ 0 w 912"/>
                  <a:gd name="T7" fmla="*/ 1232 h 1437"/>
                  <a:gd name="T8" fmla="*/ 26 w 912"/>
                  <a:gd name="T9" fmla="*/ 1157 h 1437"/>
                  <a:gd name="T10" fmla="*/ 95 w 912"/>
                  <a:gd name="T11" fmla="*/ 1119 h 1437"/>
                  <a:gd name="T12" fmla="*/ 108 w 912"/>
                  <a:gd name="T13" fmla="*/ 1119 h 1437"/>
                  <a:gd name="T14" fmla="*/ 174 w 912"/>
                  <a:gd name="T15" fmla="*/ 1139 h 1437"/>
                  <a:gd name="T16" fmla="*/ 399 w 912"/>
                  <a:gd name="T17" fmla="*/ 1212 h 1437"/>
                  <a:gd name="T18" fmla="*/ 571 w 912"/>
                  <a:gd name="T19" fmla="*/ 1162 h 1437"/>
                  <a:gd name="T20" fmla="*/ 635 w 912"/>
                  <a:gd name="T21" fmla="*/ 1020 h 1437"/>
                  <a:gd name="T22" fmla="*/ 572 w 912"/>
                  <a:gd name="T23" fmla="*/ 869 h 1437"/>
                  <a:gd name="T24" fmla="*/ 353 w 912"/>
                  <a:gd name="T25" fmla="*/ 802 h 1437"/>
                  <a:gd name="T26" fmla="*/ 282 w 912"/>
                  <a:gd name="T27" fmla="*/ 770 h 1437"/>
                  <a:gd name="T28" fmla="*/ 253 w 912"/>
                  <a:gd name="T29" fmla="*/ 700 h 1437"/>
                  <a:gd name="T30" fmla="*/ 282 w 912"/>
                  <a:gd name="T31" fmla="*/ 630 h 1437"/>
                  <a:gd name="T32" fmla="*/ 351 w 912"/>
                  <a:gd name="T33" fmla="*/ 596 h 1437"/>
                  <a:gd name="T34" fmla="*/ 591 w 912"/>
                  <a:gd name="T35" fmla="*/ 389 h 1437"/>
                  <a:gd name="T36" fmla="*/ 542 w 912"/>
                  <a:gd name="T37" fmla="*/ 261 h 1437"/>
                  <a:gd name="T38" fmla="*/ 404 w 912"/>
                  <a:gd name="T39" fmla="*/ 216 h 1437"/>
                  <a:gd name="T40" fmla="*/ 229 w 912"/>
                  <a:gd name="T41" fmla="*/ 271 h 1437"/>
                  <a:gd name="T42" fmla="*/ 159 w 912"/>
                  <a:gd name="T43" fmla="*/ 293 h 1437"/>
                  <a:gd name="T44" fmla="*/ 147 w 912"/>
                  <a:gd name="T45" fmla="*/ 293 h 1437"/>
                  <a:gd name="T46" fmla="*/ 74 w 912"/>
                  <a:gd name="T47" fmla="*/ 254 h 1437"/>
                  <a:gd name="T48" fmla="*/ 46 w 912"/>
                  <a:gd name="T49" fmla="*/ 187 h 1437"/>
                  <a:gd name="T50" fmla="*/ 48 w 912"/>
                  <a:gd name="T51" fmla="*/ 174 h 1437"/>
                  <a:gd name="T52" fmla="*/ 90 w 912"/>
                  <a:gd name="T53" fmla="*/ 102 h 1437"/>
                  <a:gd name="T54" fmla="*/ 417 w 912"/>
                  <a:gd name="T55" fmla="*/ 0 h 1437"/>
                  <a:gd name="T56" fmla="*/ 745 w 912"/>
                  <a:gd name="T57" fmla="*/ 97 h 1437"/>
                  <a:gd name="T58" fmla="*/ 867 w 912"/>
                  <a:gd name="T59" fmla="*/ 369 h 1437"/>
                  <a:gd name="T60" fmla="*/ 808 w 912"/>
                  <a:gd name="T61" fmla="*/ 559 h 1437"/>
                  <a:gd name="T62" fmla="*/ 640 w 912"/>
                  <a:gd name="T63" fmla="*/ 684 h 1437"/>
                  <a:gd name="T64" fmla="*/ 635 w 912"/>
                  <a:gd name="T65" fmla="*/ 690 h 1437"/>
                  <a:gd name="T66" fmla="*/ 640 w 912"/>
                  <a:gd name="T67" fmla="*/ 696 h 1437"/>
                  <a:gd name="T68" fmla="*/ 838 w 912"/>
                  <a:gd name="T69" fmla="*/ 818 h 1437"/>
                  <a:gd name="T70" fmla="*/ 912 w 912"/>
                  <a:gd name="T71" fmla="*/ 1035 h 1437"/>
                  <a:gd name="T72" fmla="*/ 772 w 912"/>
                  <a:gd name="T73" fmla="*/ 1328 h 1437"/>
                  <a:gd name="T74" fmla="*/ 426 w 912"/>
                  <a:gd name="T75" fmla="*/ 1437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12" h="1437">
                    <a:moveTo>
                      <a:pt x="426" y="1437"/>
                    </a:moveTo>
                    <a:cubicBezTo>
                      <a:pt x="273" y="1437"/>
                      <a:pt x="144" y="1397"/>
                      <a:pt x="41" y="1318"/>
                    </a:cubicBezTo>
                    <a:cubicBezTo>
                      <a:pt x="16" y="1300"/>
                      <a:pt x="3" y="1275"/>
                      <a:pt x="0" y="1243"/>
                    </a:cubicBezTo>
                    <a:cubicBezTo>
                      <a:pt x="0" y="1239"/>
                      <a:pt x="0" y="1236"/>
                      <a:pt x="0" y="1232"/>
                    </a:cubicBezTo>
                    <a:cubicBezTo>
                      <a:pt x="0" y="1204"/>
                      <a:pt x="9" y="1179"/>
                      <a:pt x="26" y="1157"/>
                    </a:cubicBezTo>
                    <a:cubicBezTo>
                      <a:pt x="43" y="1135"/>
                      <a:pt x="66" y="1122"/>
                      <a:pt x="95" y="1119"/>
                    </a:cubicBezTo>
                    <a:cubicBezTo>
                      <a:pt x="99" y="1119"/>
                      <a:pt x="103" y="1119"/>
                      <a:pt x="108" y="1119"/>
                    </a:cubicBezTo>
                    <a:cubicBezTo>
                      <a:pt x="133" y="1119"/>
                      <a:pt x="155" y="1125"/>
                      <a:pt x="174" y="1139"/>
                    </a:cubicBezTo>
                    <a:cubicBezTo>
                      <a:pt x="246" y="1187"/>
                      <a:pt x="321" y="1212"/>
                      <a:pt x="399" y="1212"/>
                    </a:cubicBezTo>
                    <a:cubicBezTo>
                      <a:pt x="471" y="1212"/>
                      <a:pt x="528" y="1195"/>
                      <a:pt x="571" y="1162"/>
                    </a:cubicBezTo>
                    <a:cubicBezTo>
                      <a:pt x="613" y="1128"/>
                      <a:pt x="635" y="1081"/>
                      <a:pt x="635" y="1020"/>
                    </a:cubicBezTo>
                    <a:cubicBezTo>
                      <a:pt x="635" y="955"/>
                      <a:pt x="614" y="905"/>
                      <a:pt x="572" y="869"/>
                    </a:cubicBezTo>
                    <a:cubicBezTo>
                      <a:pt x="531" y="833"/>
                      <a:pt x="458" y="811"/>
                      <a:pt x="353" y="802"/>
                    </a:cubicBezTo>
                    <a:cubicBezTo>
                      <a:pt x="325" y="800"/>
                      <a:pt x="301" y="789"/>
                      <a:pt x="282" y="770"/>
                    </a:cubicBezTo>
                    <a:cubicBezTo>
                      <a:pt x="262" y="750"/>
                      <a:pt x="253" y="727"/>
                      <a:pt x="253" y="700"/>
                    </a:cubicBezTo>
                    <a:cubicBezTo>
                      <a:pt x="253" y="673"/>
                      <a:pt x="262" y="650"/>
                      <a:pt x="282" y="630"/>
                    </a:cubicBezTo>
                    <a:cubicBezTo>
                      <a:pt x="301" y="610"/>
                      <a:pt x="325" y="598"/>
                      <a:pt x="351" y="596"/>
                    </a:cubicBezTo>
                    <a:cubicBezTo>
                      <a:pt x="511" y="578"/>
                      <a:pt x="591" y="509"/>
                      <a:pt x="591" y="389"/>
                    </a:cubicBezTo>
                    <a:cubicBezTo>
                      <a:pt x="591" y="335"/>
                      <a:pt x="575" y="292"/>
                      <a:pt x="542" y="261"/>
                    </a:cubicBezTo>
                    <a:cubicBezTo>
                      <a:pt x="510" y="231"/>
                      <a:pt x="464" y="216"/>
                      <a:pt x="404" y="216"/>
                    </a:cubicBezTo>
                    <a:cubicBezTo>
                      <a:pt x="345" y="217"/>
                      <a:pt x="286" y="235"/>
                      <a:pt x="229" y="271"/>
                    </a:cubicBezTo>
                    <a:cubicBezTo>
                      <a:pt x="208" y="285"/>
                      <a:pt x="185" y="293"/>
                      <a:pt x="159" y="293"/>
                    </a:cubicBezTo>
                    <a:cubicBezTo>
                      <a:pt x="155" y="293"/>
                      <a:pt x="150" y="293"/>
                      <a:pt x="147" y="293"/>
                    </a:cubicBezTo>
                    <a:cubicBezTo>
                      <a:pt x="116" y="290"/>
                      <a:pt x="92" y="277"/>
                      <a:pt x="74" y="254"/>
                    </a:cubicBezTo>
                    <a:cubicBezTo>
                      <a:pt x="55" y="235"/>
                      <a:pt x="46" y="212"/>
                      <a:pt x="46" y="187"/>
                    </a:cubicBezTo>
                    <a:cubicBezTo>
                      <a:pt x="46" y="182"/>
                      <a:pt x="47" y="177"/>
                      <a:pt x="48" y="174"/>
                    </a:cubicBezTo>
                    <a:cubicBezTo>
                      <a:pt x="50" y="143"/>
                      <a:pt x="64" y="120"/>
                      <a:pt x="90" y="102"/>
                    </a:cubicBezTo>
                    <a:cubicBezTo>
                      <a:pt x="192" y="34"/>
                      <a:pt x="301" y="0"/>
                      <a:pt x="417" y="0"/>
                    </a:cubicBezTo>
                    <a:cubicBezTo>
                      <a:pt x="555" y="0"/>
                      <a:pt x="664" y="32"/>
                      <a:pt x="745" y="97"/>
                    </a:cubicBezTo>
                    <a:cubicBezTo>
                      <a:pt x="826" y="162"/>
                      <a:pt x="867" y="252"/>
                      <a:pt x="867" y="369"/>
                    </a:cubicBezTo>
                    <a:cubicBezTo>
                      <a:pt x="867" y="442"/>
                      <a:pt x="847" y="506"/>
                      <a:pt x="808" y="559"/>
                    </a:cubicBezTo>
                    <a:cubicBezTo>
                      <a:pt x="769" y="613"/>
                      <a:pt x="713" y="654"/>
                      <a:pt x="640" y="684"/>
                    </a:cubicBezTo>
                    <a:cubicBezTo>
                      <a:pt x="636" y="685"/>
                      <a:pt x="635" y="687"/>
                      <a:pt x="635" y="690"/>
                    </a:cubicBezTo>
                    <a:cubicBezTo>
                      <a:pt x="635" y="693"/>
                      <a:pt x="636" y="695"/>
                      <a:pt x="640" y="696"/>
                    </a:cubicBezTo>
                    <a:cubicBezTo>
                      <a:pt x="722" y="720"/>
                      <a:pt x="788" y="760"/>
                      <a:pt x="838" y="818"/>
                    </a:cubicBezTo>
                    <a:cubicBezTo>
                      <a:pt x="887" y="876"/>
                      <a:pt x="912" y="948"/>
                      <a:pt x="912" y="1035"/>
                    </a:cubicBezTo>
                    <a:cubicBezTo>
                      <a:pt x="912" y="1158"/>
                      <a:pt x="866" y="1255"/>
                      <a:pt x="772" y="1328"/>
                    </a:cubicBezTo>
                    <a:cubicBezTo>
                      <a:pt x="678" y="1400"/>
                      <a:pt x="563" y="1437"/>
                      <a:pt x="426" y="14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6"/>
              <p:cNvSpPr/>
              <p:nvPr/>
            </p:nvSpPr>
            <p:spPr bwMode="auto">
              <a:xfrm>
                <a:off x="5338763" y="4298950"/>
                <a:ext cx="36513" cy="12700"/>
              </a:xfrm>
              <a:custGeom>
                <a:avLst/>
                <a:gdLst>
                  <a:gd name="T0" fmla="*/ 17 w 17"/>
                  <a:gd name="T1" fmla="*/ 0 h 6"/>
                  <a:gd name="T2" fmla="*/ 0 w 17"/>
                  <a:gd name="T3" fmla="*/ 6 h 6"/>
                  <a:gd name="T4" fmla="*/ 17 w 17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6">
                    <a:moveTo>
                      <a:pt x="17" y="0"/>
                    </a:moveTo>
                    <a:cubicBezTo>
                      <a:pt x="11" y="2"/>
                      <a:pt x="6" y="4"/>
                      <a:pt x="0" y="6"/>
                    </a:cubicBezTo>
                    <a:cubicBezTo>
                      <a:pt x="6" y="4"/>
                      <a:pt x="11" y="2"/>
                      <a:pt x="17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7"/>
              <p:cNvSpPr/>
              <p:nvPr/>
            </p:nvSpPr>
            <p:spPr bwMode="auto">
              <a:xfrm>
                <a:off x="5286376" y="4294188"/>
                <a:ext cx="627063" cy="200025"/>
              </a:xfrm>
              <a:custGeom>
                <a:avLst/>
                <a:gdLst>
                  <a:gd name="T0" fmla="*/ 71 w 289"/>
                  <a:gd name="T1" fmla="*/ 0 h 92"/>
                  <a:gd name="T2" fmla="*/ 58 w 289"/>
                  <a:gd name="T3" fmla="*/ 0 h 92"/>
                  <a:gd name="T4" fmla="*/ 41 w 289"/>
                  <a:gd name="T5" fmla="*/ 2 h 92"/>
                  <a:gd name="T6" fmla="*/ 24 w 289"/>
                  <a:gd name="T7" fmla="*/ 8 h 92"/>
                  <a:gd name="T8" fmla="*/ 0 w 289"/>
                  <a:gd name="T9" fmla="*/ 26 h 92"/>
                  <a:gd name="T10" fmla="*/ 214 w 289"/>
                  <a:gd name="T11" fmla="*/ 92 h 92"/>
                  <a:gd name="T12" fmla="*/ 289 w 289"/>
                  <a:gd name="T13" fmla="*/ 85 h 92"/>
                  <a:gd name="T14" fmla="*/ 137 w 289"/>
                  <a:gd name="T15" fmla="*/ 19 h 92"/>
                  <a:gd name="T16" fmla="*/ 71 w 289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92">
                    <a:moveTo>
                      <a:pt x="71" y="0"/>
                    </a:moveTo>
                    <a:cubicBezTo>
                      <a:pt x="66" y="0"/>
                      <a:pt x="62" y="0"/>
                      <a:pt x="58" y="0"/>
                    </a:cubicBezTo>
                    <a:cubicBezTo>
                      <a:pt x="52" y="0"/>
                      <a:pt x="47" y="1"/>
                      <a:pt x="41" y="2"/>
                    </a:cubicBezTo>
                    <a:cubicBezTo>
                      <a:pt x="35" y="4"/>
                      <a:pt x="30" y="6"/>
                      <a:pt x="24" y="8"/>
                    </a:cubicBezTo>
                    <a:cubicBezTo>
                      <a:pt x="15" y="13"/>
                      <a:pt x="7" y="19"/>
                      <a:pt x="0" y="26"/>
                    </a:cubicBezTo>
                    <a:cubicBezTo>
                      <a:pt x="68" y="70"/>
                      <a:pt x="140" y="92"/>
                      <a:pt x="214" y="92"/>
                    </a:cubicBezTo>
                    <a:cubicBezTo>
                      <a:pt x="241" y="92"/>
                      <a:pt x="266" y="90"/>
                      <a:pt x="289" y="85"/>
                    </a:cubicBezTo>
                    <a:cubicBezTo>
                      <a:pt x="237" y="75"/>
                      <a:pt x="186" y="53"/>
                      <a:pt x="137" y="19"/>
                    </a:cubicBezTo>
                    <a:cubicBezTo>
                      <a:pt x="118" y="6"/>
                      <a:pt x="96" y="0"/>
                      <a:pt x="71" y="0"/>
                    </a:cubicBezTo>
                  </a:path>
                </a:pathLst>
              </a:custGeom>
              <a:solidFill>
                <a:srgbClr val="48BEFE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8"/>
              <p:cNvSpPr/>
              <p:nvPr/>
            </p:nvSpPr>
            <p:spPr bwMode="auto">
              <a:xfrm>
                <a:off x="5429251" y="2481263"/>
                <a:ext cx="76200" cy="25400"/>
              </a:xfrm>
              <a:custGeom>
                <a:avLst/>
                <a:gdLst>
                  <a:gd name="T0" fmla="*/ 0 w 35"/>
                  <a:gd name="T1" fmla="*/ 0 h 12"/>
                  <a:gd name="T2" fmla="*/ 35 w 35"/>
                  <a:gd name="T3" fmla="*/ 12 h 12"/>
                  <a:gd name="T4" fmla="*/ 0 w 35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12">
                    <a:moveTo>
                      <a:pt x="0" y="0"/>
                    </a:moveTo>
                    <a:cubicBezTo>
                      <a:pt x="11" y="6"/>
                      <a:pt x="22" y="10"/>
                      <a:pt x="35" y="12"/>
                    </a:cubicBezTo>
                    <a:cubicBezTo>
                      <a:pt x="22" y="10"/>
                      <a:pt x="11" y="6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9"/>
              <p:cNvSpPr/>
              <p:nvPr/>
            </p:nvSpPr>
            <p:spPr bwMode="auto">
              <a:xfrm>
                <a:off x="5392738" y="2343150"/>
                <a:ext cx="531813" cy="163513"/>
              </a:xfrm>
              <a:custGeom>
                <a:avLst/>
                <a:gdLst>
                  <a:gd name="T0" fmla="*/ 170 w 245"/>
                  <a:gd name="T1" fmla="*/ 0 h 76"/>
                  <a:gd name="T2" fmla="*/ 0 w 245"/>
                  <a:gd name="T3" fmla="*/ 51 h 76"/>
                  <a:gd name="T4" fmla="*/ 17 w 245"/>
                  <a:gd name="T5" fmla="*/ 64 h 76"/>
                  <a:gd name="T6" fmla="*/ 52 w 245"/>
                  <a:gd name="T7" fmla="*/ 76 h 76"/>
                  <a:gd name="T8" fmla="*/ 61 w 245"/>
                  <a:gd name="T9" fmla="*/ 76 h 76"/>
                  <a:gd name="T10" fmla="*/ 73 w 245"/>
                  <a:gd name="T11" fmla="*/ 76 h 76"/>
                  <a:gd name="T12" fmla="*/ 143 w 245"/>
                  <a:gd name="T13" fmla="*/ 54 h 76"/>
                  <a:gd name="T14" fmla="*/ 245 w 245"/>
                  <a:gd name="T15" fmla="*/ 10 h 76"/>
                  <a:gd name="T16" fmla="*/ 170 w 245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76">
                    <a:moveTo>
                      <a:pt x="170" y="0"/>
                    </a:moveTo>
                    <a:cubicBezTo>
                      <a:pt x="112" y="1"/>
                      <a:pt x="56" y="18"/>
                      <a:pt x="0" y="51"/>
                    </a:cubicBezTo>
                    <a:cubicBezTo>
                      <a:pt x="5" y="56"/>
                      <a:pt x="11" y="60"/>
                      <a:pt x="17" y="64"/>
                    </a:cubicBezTo>
                    <a:cubicBezTo>
                      <a:pt x="28" y="70"/>
                      <a:pt x="39" y="74"/>
                      <a:pt x="52" y="76"/>
                    </a:cubicBezTo>
                    <a:cubicBezTo>
                      <a:pt x="55" y="76"/>
                      <a:pt x="58" y="76"/>
                      <a:pt x="61" y="76"/>
                    </a:cubicBezTo>
                    <a:cubicBezTo>
                      <a:pt x="64" y="76"/>
                      <a:pt x="69" y="76"/>
                      <a:pt x="73" y="76"/>
                    </a:cubicBezTo>
                    <a:cubicBezTo>
                      <a:pt x="99" y="76"/>
                      <a:pt x="122" y="69"/>
                      <a:pt x="143" y="54"/>
                    </a:cubicBezTo>
                    <a:cubicBezTo>
                      <a:pt x="177" y="33"/>
                      <a:pt x="211" y="19"/>
                      <a:pt x="245" y="10"/>
                    </a:cubicBezTo>
                    <a:cubicBezTo>
                      <a:pt x="223" y="3"/>
                      <a:pt x="198" y="0"/>
                      <a:pt x="170" y="0"/>
                    </a:cubicBezTo>
                  </a:path>
                </a:pathLst>
              </a:custGeom>
              <a:solidFill>
                <a:srgbClr val="48BEFE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0"/>
              <p:cNvSpPr>
                <a:spLocks noEditPoints="1"/>
              </p:cNvSpPr>
              <p:nvPr/>
            </p:nvSpPr>
            <p:spPr bwMode="auto">
              <a:xfrm>
                <a:off x="5964238" y="1876425"/>
                <a:ext cx="1220788" cy="2235200"/>
              </a:xfrm>
              <a:custGeom>
                <a:avLst/>
                <a:gdLst>
                  <a:gd name="T0" fmla="*/ 286 w 563"/>
                  <a:gd name="T1" fmla="*/ 690 h 1035"/>
                  <a:gd name="T2" fmla="*/ 286 w 563"/>
                  <a:gd name="T3" fmla="*/ 690 h 1035"/>
                  <a:gd name="T4" fmla="*/ 291 w 563"/>
                  <a:gd name="T5" fmla="*/ 696 h 1035"/>
                  <a:gd name="T6" fmla="*/ 489 w 563"/>
                  <a:gd name="T7" fmla="*/ 818 h 1035"/>
                  <a:gd name="T8" fmla="*/ 563 w 563"/>
                  <a:gd name="T9" fmla="*/ 1035 h 1035"/>
                  <a:gd name="T10" fmla="*/ 563 w 563"/>
                  <a:gd name="T11" fmla="*/ 1034 h 1035"/>
                  <a:gd name="T12" fmla="*/ 489 w 563"/>
                  <a:gd name="T13" fmla="*/ 818 h 1035"/>
                  <a:gd name="T14" fmla="*/ 291 w 563"/>
                  <a:gd name="T15" fmla="*/ 696 h 1035"/>
                  <a:gd name="T16" fmla="*/ 286 w 563"/>
                  <a:gd name="T17" fmla="*/ 690 h 1035"/>
                  <a:gd name="T18" fmla="*/ 68 w 563"/>
                  <a:gd name="T19" fmla="*/ 0 h 1035"/>
                  <a:gd name="T20" fmla="*/ 0 w 563"/>
                  <a:gd name="T21" fmla="*/ 4 h 1035"/>
                  <a:gd name="T22" fmla="*/ 0 w 563"/>
                  <a:gd name="T23" fmla="*/ 4 h 1035"/>
                  <a:gd name="T24" fmla="*/ 68 w 563"/>
                  <a:gd name="T25" fmla="*/ 0 h 1035"/>
                  <a:gd name="T26" fmla="*/ 396 w 563"/>
                  <a:gd name="T27" fmla="*/ 97 h 1035"/>
                  <a:gd name="T28" fmla="*/ 518 w 563"/>
                  <a:gd name="T29" fmla="*/ 369 h 1035"/>
                  <a:gd name="T30" fmla="*/ 518 w 563"/>
                  <a:gd name="T31" fmla="*/ 369 h 1035"/>
                  <a:gd name="T32" fmla="*/ 396 w 563"/>
                  <a:gd name="T33" fmla="*/ 97 h 1035"/>
                  <a:gd name="T34" fmla="*/ 68 w 563"/>
                  <a:gd name="T35" fmla="*/ 0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3" h="1035">
                    <a:moveTo>
                      <a:pt x="286" y="690"/>
                    </a:moveTo>
                    <a:cubicBezTo>
                      <a:pt x="286" y="690"/>
                      <a:pt x="286" y="690"/>
                      <a:pt x="286" y="690"/>
                    </a:cubicBezTo>
                    <a:cubicBezTo>
                      <a:pt x="286" y="693"/>
                      <a:pt x="287" y="695"/>
                      <a:pt x="291" y="696"/>
                    </a:cubicBezTo>
                    <a:cubicBezTo>
                      <a:pt x="373" y="720"/>
                      <a:pt x="439" y="760"/>
                      <a:pt x="489" y="818"/>
                    </a:cubicBezTo>
                    <a:cubicBezTo>
                      <a:pt x="538" y="876"/>
                      <a:pt x="563" y="948"/>
                      <a:pt x="563" y="1035"/>
                    </a:cubicBezTo>
                    <a:cubicBezTo>
                      <a:pt x="563" y="1035"/>
                      <a:pt x="563" y="1035"/>
                      <a:pt x="563" y="1034"/>
                    </a:cubicBezTo>
                    <a:cubicBezTo>
                      <a:pt x="563" y="948"/>
                      <a:pt x="538" y="876"/>
                      <a:pt x="489" y="818"/>
                    </a:cubicBezTo>
                    <a:cubicBezTo>
                      <a:pt x="439" y="760"/>
                      <a:pt x="373" y="720"/>
                      <a:pt x="291" y="696"/>
                    </a:cubicBezTo>
                    <a:cubicBezTo>
                      <a:pt x="287" y="695"/>
                      <a:pt x="286" y="693"/>
                      <a:pt x="286" y="690"/>
                    </a:cubicBezTo>
                    <a:moveTo>
                      <a:pt x="68" y="0"/>
                    </a:moveTo>
                    <a:cubicBezTo>
                      <a:pt x="45" y="0"/>
                      <a:pt x="23" y="1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3" y="1"/>
                      <a:pt x="45" y="0"/>
                      <a:pt x="68" y="0"/>
                    </a:cubicBezTo>
                    <a:cubicBezTo>
                      <a:pt x="206" y="0"/>
                      <a:pt x="315" y="32"/>
                      <a:pt x="396" y="97"/>
                    </a:cubicBezTo>
                    <a:cubicBezTo>
                      <a:pt x="477" y="162"/>
                      <a:pt x="518" y="252"/>
                      <a:pt x="518" y="369"/>
                    </a:cubicBezTo>
                    <a:cubicBezTo>
                      <a:pt x="518" y="369"/>
                      <a:pt x="518" y="369"/>
                      <a:pt x="518" y="369"/>
                    </a:cubicBezTo>
                    <a:cubicBezTo>
                      <a:pt x="518" y="252"/>
                      <a:pt x="477" y="162"/>
                      <a:pt x="396" y="97"/>
                    </a:cubicBezTo>
                    <a:cubicBezTo>
                      <a:pt x="315" y="32"/>
                      <a:pt x="206" y="0"/>
                      <a:pt x="68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1"/>
              <p:cNvSpPr/>
              <p:nvPr/>
            </p:nvSpPr>
            <p:spPr bwMode="auto">
              <a:xfrm>
                <a:off x="5964238" y="1876425"/>
                <a:ext cx="1220788" cy="3103563"/>
              </a:xfrm>
              <a:custGeom>
                <a:avLst/>
                <a:gdLst>
                  <a:gd name="T0" fmla="*/ 68 w 563"/>
                  <a:gd name="T1" fmla="*/ 0 h 1437"/>
                  <a:gd name="T2" fmla="*/ 0 w 563"/>
                  <a:gd name="T3" fmla="*/ 4 h 1437"/>
                  <a:gd name="T4" fmla="*/ 248 w 563"/>
                  <a:gd name="T5" fmla="*/ 97 h 1437"/>
                  <a:gd name="T6" fmla="*/ 370 w 563"/>
                  <a:gd name="T7" fmla="*/ 369 h 1437"/>
                  <a:gd name="T8" fmla="*/ 311 w 563"/>
                  <a:gd name="T9" fmla="*/ 559 h 1437"/>
                  <a:gd name="T10" fmla="*/ 143 w 563"/>
                  <a:gd name="T11" fmla="*/ 684 h 1437"/>
                  <a:gd name="T12" fmla="*/ 138 w 563"/>
                  <a:gd name="T13" fmla="*/ 690 h 1437"/>
                  <a:gd name="T14" fmla="*/ 143 w 563"/>
                  <a:gd name="T15" fmla="*/ 696 h 1437"/>
                  <a:gd name="T16" fmla="*/ 341 w 563"/>
                  <a:gd name="T17" fmla="*/ 818 h 1437"/>
                  <a:gd name="T18" fmla="*/ 415 w 563"/>
                  <a:gd name="T19" fmla="*/ 1034 h 1437"/>
                  <a:gd name="T20" fmla="*/ 275 w 563"/>
                  <a:gd name="T21" fmla="*/ 1328 h 1437"/>
                  <a:gd name="T22" fmla="*/ 0 w 563"/>
                  <a:gd name="T23" fmla="*/ 1433 h 1437"/>
                  <a:gd name="T24" fmla="*/ 77 w 563"/>
                  <a:gd name="T25" fmla="*/ 1437 h 1437"/>
                  <a:gd name="T26" fmla="*/ 423 w 563"/>
                  <a:gd name="T27" fmla="*/ 1328 h 1437"/>
                  <a:gd name="T28" fmla="*/ 563 w 563"/>
                  <a:gd name="T29" fmla="*/ 1035 h 1437"/>
                  <a:gd name="T30" fmla="*/ 489 w 563"/>
                  <a:gd name="T31" fmla="*/ 818 h 1437"/>
                  <a:gd name="T32" fmla="*/ 291 w 563"/>
                  <a:gd name="T33" fmla="*/ 696 h 1437"/>
                  <a:gd name="T34" fmla="*/ 286 w 563"/>
                  <a:gd name="T35" fmla="*/ 690 h 1437"/>
                  <a:gd name="T36" fmla="*/ 286 w 563"/>
                  <a:gd name="T37" fmla="*/ 690 h 1437"/>
                  <a:gd name="T38" fmla="*/ 286 w 563"/>
                  <a:gd name="T39" fmla="*/ 690 h 1437"/>
                  <a:gd name="T40" fmla="*/ 291 w 563"/>
                  <a:gd name="T41" fmla="*/ 684 h 1437"/>
                  <a:gd name="T42" fmla="*/ 459 w 563"/>
                  <a:gd name="T43" fmla="*/ 559 h 1437"/>
                  <a:gd name="T44" fmla="*/ 518 w 563"/>
                  <a:gd name="T45" fmla="*/ 369 h 1437"/>
                  <a:gd name="T46" fmla="*/ 396 w 563"/>
                  <a:gd name="T47" fmla="*/ 97 h 1437"/>
                  <a:gd name="T48" fmla="*/ 68 w 563"/>
                  <a:gd name="T49" fmla="*/ 0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3" h="1437">
                    <a:moveTo>
                      <a:pt x="68" y="0"/>
                    </a:moveTo>
                    <a:cubicBezTo>
                      <a:pt x="45" y="0"/>
                      <a:pt x="23" y="1"/>
                      <a:pt x="0" y="4"/>
                    </a:cubicBezTo>
                    <a:cubicBezTo>
                      <a:pt x="101" y="15"/>
                      <a:pt x="184" y="45"/>
                      <a:pt x="248" y="97"/>
                    </a:cubicBezTo>
                    <a:cubicBezTo>
                      <a:pt x="329" y="162"/>
                      <a:pt x="370" y="252"/>
                      <a:pt x="370" y="369"/>
                    </a:cubicBezTo>
                    <a:cubicBezTo>
                      <a:pt x="370" y="442"/>
                      <a:pt x="350" y="506"/>
                      <a:pt x="311" y="559"/>
                    </a:cubicBezTo>
                    <a:cubicBezTo>
                      <a:pt x="272" y="613"/>
                      <a:pt x="216" y="654"/>
                      <a:pt x="143" y="684"/>
                    </a:cubicBezTo>
                    <a:cubicBezTo>
                      <a:pt x="139" y="685"/>
                      <a:pt x="138" y="687"/>
                      <a:pt x="138" y="690"/>
                    </a:cubicBezTo>
                    <a:cubicBezTo>
                      <a:pt x="138" y="693"/>
                      <a:pt x="139" y="695"/>
                      <a:pt x="143" y="696"/>
                    </a:cubicBezTo>
                    <a:cubicBezTo>
                      <a:pt x="225" y="720"/>
                      <a:pt x="291" y="760"/>
                      <a:pt x="341" y="818"/>
                    </a:cubicBezTo>
                    <a:cubicBezTo>
                      <a:pt x="390" y="876"/>
                      <a:pt x="415" y="948"/>
                      <a:pt x="415" y="1034"/>
                    </a:cubicBezTo>
                    <a:cubicBezTo>
                      <a:pt x="415" y="1158"/>
                      <a:pt x="369" y="1255"/>
                      <a:pt x="275" y="1328"/>
                    </a:cubicBezTo>
                    <a:cubicBezTo>
                      <a:pt x="198" y="1387"/>
                      <a:pt x="106" y="1422"/>
                      <a:pt x="0" y="1433"/>
                    </a:cubicBezTo>
                    <a:cubicBezTo>
                      <a:pt x="25" y="1435"/>
                      <a:pt x="51" y="1437"/>
                      <a:pt x="77" y="1437"/>
                    </a:cubicBezTo>
                    <a:cubicBezTo>
                      <a:pt x="214" y="1437"/>
                      <a:pt x="329" y="1400"/>
                      <a:pt x="423" y="1328"/>
                    </a:cubicBezTo>
                    <a:cubicBezTo>
                      <a:pt x="517" y="1255"/>
                      <a:pt x="563" y="1158"/>
                      <a:pt x="563" y="1035"/>
                    </a:cubicBezTo>
                    <a:cubicBezTo>
                      <a:pt x="563" y="948"/>
                      <a:pt x="538" y="876"/>
                      <a:pt x="489" y="818"/>
                    </a:cubicBezTo>
                    <a:cubicBezTo>
                      <a:pt x="439" y="760"/>
                      <a:pt x="373" y="720"/>
                      <a:pt x="291" y="696"/>
                    </a:cubicBezTo>
                    <a:cubicBezTo>
                      <a:pt x="287" y="695"/>
                      <a:pt x="286" y="693"/>
                      <a:pt x="286" y="690"/>
                    </a:cubicBezTo>
                    <a:cubicBezTo>
                      <a:pt x="286" y="690"/>
                      <a:pt x="286" y="690"/>
                      <a:pt x="286" y="690"/>
                    </a:cubicBezTo>
                    <a:cubicBezTo>
                      <a:pt x="286" y="690"/>
                      <a:pt x="286" y="690"/>
                      <a:pt x="286" y="690"/>
                    </a:cubicBezTo>
                    <a:cubicBezTo>
                      <a:pt x="286" y="687"/>
                      <a:pt x="287" y="685"/>
                      <a:pt x="291" y="684"/>
                    </a:cubicBezTo>
                    <a:cubicBezTo>
                      <a:pt x="364" y="654"/>
                      <a:pt x="420" y="613"/>
                      <a:pt x="459" y="559"/>
                    </a:cubicBezTo>
                    <a:cubicBezTo>
                      <a:pt x="498" y="506"/>
                      <a:pt x="518" y="442"/>
                      <a:pt x="518" y="369"/>
                    </a:cubicBezTo>
                    <a:cubicBezTo>
                      <a:pt x="518" y="252"/>
                      <a:pt x="477" y="162"/>
                      <a:pt x="396" y="97"/>
                    </a:cubicBezTo>
                    <a:cubicBezTo>
                      <a:pt x="315" y="32"/>
                      <a:pt x="206" y="0"/>
                      <a:pt x="68" y="0"/>
                    </a:cubicBezTo>
                  </a:path>
                </a:pathLst>
              </a:custGeom>
              <a:solidFill>
                <a:srgbClr val="48BEFE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2"/>
              <p:cNvSpPr>
                <a:spLocks noEditPoints="1"/>
              </p:cNvSpPr>
              <p:nvPr/>
            </p:nvSpPr>
            <p:spPr bwMode="auto">
              <a:xfrm>
                <a:off x="5010151" y="1833563"/>
                <a:ext cx="2066925" cy="3189288"/>
              </a:xfrm>
              <a:custGeom>
                <a:avLst/>
                <a:gdLst>
                  <a:gd name="T0" fmla="*/ 49 w 952"/>
                  <a:gd name="T1" fmla="*/ 1354 h 1477"/>
                  <a:gd name="T2" fmla="*/ 0 w 952"/>
                  <a:gd name="T3" fmla="*/ 1263 h 1477"/>
                  <a:gd name="T4" fmla="*/ 30 w 952"/>
                  <a:gd name="T5" fmla="*/ 1165 h 1477"/>
                  <a:gd name="T6" fmla="*/ 115 w 952"/>
                  <a:gd name="T7" fmla="*/ 1119 h 1477"/>
                  <a:gd name="T8" fmla="*/ 205 w 952"/>
                  <a:gd name="T9" fmla="*/ 1142 h 1477"/>
                  <a:gd name="T10" fmla="*/ 355 w 952"/>
                  <a:gd name="T11" fmla="*/ 1227 h 1477"/>
                  <a:gd name="T12" fmla="*/ 183 w 952"/>
                  <a:gd name="T13" fmla="*/ 1175 h 1477"/>
                  <a:gd name="T14" fmla="*/ 117 w 952"/>
                  <a:gd name="T15" fmla="*/ 1159 h 1477"/>
                  <a:gd name="T16" fmla="*/ 40 w 952"/>
                  <a:gd name="T17" fmla="*/ 1252 h 1477"/>
                  <a:gd name="T18" fmla="*/ 73 w 952"/>
                  <a:gd name="T19" fmla="*/ 1322 h 1477"/>
                  <a:gd name="T20" fmla="*/ 779 w 952"/>
                  <a:gd name="T21" fmla="*/ 1332 h 1477"/>
                  <a:gd name="T22" fmla="*/ 868 w 952"/>
                  <a:gd name="T23" fmla="*/ 886 h 1477"/>
                  <a:gd name="T24" fmla="*/ 902 w 952"/>
                  <a:gd name="T25" fmla="*/ 865 h 1477"/>
                  <a:gd name="T26" fmla="*/ 804 w 952"/>
                  <a:gd name="T27" fmla="*/ 1364 h 1477"/>
                  <a:gd name="T28" fmla="*/ 505 w 952"/>
                  <a:gd name="T29" fmla="*/ 1242 h 1477"/>
                  <a:gd name="T30" fmla="*/ 500 w 952"/>
                  <a:gd name="T31" fmla="*/ 1203 h 1477"/>
                  <a:gd name="T32" fmla="*/ 635 w 952"/>
                  <a:gd name="T33" fmla="*/ 1040 h 1477"/>
                  <a:gd name="T34" fmla="*/ 372 w 952"/>
                  <a:gd name="T35" fmla="*/ 842 h 1477"/>
                  <a:gd name="T36" fmla="*/ 253 w 952"/>
                  <a:gd name="T37" fmla="*/ 720 h 1477"/>
                  <a:gd name="T38" fmla="*/ 369 w 952"/>
                  <a:gd name="T39" fmla="*/ 596 h 1477"/>
                  <a:gd name="T40" fmla="*/ 549 w 952"/>
                  <a:gd name="T41" fmla="*/ 296 h 1477"/>
                  <a:gd name="T42" fmla="*/ 260 w 952"/>
                  <a:gd name="T43" fmla="*/ 307 h 1477"/>
                  <a:gd name="T44" fmla="*/ 165 w 952"/>
                  <a:gd name="T45" fmla="*/ 332 h 1477"/>
                  <a:gd name="T46" fmla="*/ 46 w 952"/>
                  <a:gd name="T47" fmla="*/ 207 h 1477"/>
                  <a:gd name="T48" fmla="*/ 86 w 952"/>
                  <a:gd name="T49" fmla="*/ 207 h 1477"/>
                  <a:gd name="T50" fmla="*/ 109 w 952"/>
                  <a:gd name="T51" fmla="*/ 262 h 1477"/>
                  <a:gd name="T52" fmla="*/ 179 w 952"/>
                  <a:gd name="T53" fmla="*/ 293 h 1477"/>
                  <a:gd name="T54" fmla="*/ 238 w 952"/>
                  <a:gd name="T55" fmla="*/ 274 h 1477"/>
                  <a:gd name="T56" fmla="*/ 424 w 952"/>
                  <a:gd name="T57" fmla="*/ 216 h 1477"/>
                  <a:gd name="T58" fmla="*/ 631 w 952"/>
                  <a:gd name="T59" fmla="*/ 409 h 1477"/>
                  <a:gd name="T60" fmla="*/ 374 w 952"/>
                  <a:gd name="T61" fmla="*/ 636 h 1477"/>
                  <a:gd name="T62" fmla="*/ 316 w 952"/>
                  <a:gd name="T63" fmla="*/ 664 h 1477"/>
                  <a:gd name="T64" fmla="*/ 316 w 952"/>
                  <a:gd name="T65" fmla="*/ 775 h 1477"/>
                  <a:gd name="T66" fmla="*/ 606 w 952"/>
                  <a:gd name="T67" fmla="*/ 874 h 1477"/>
                  <a:gd name="T68" fmla="*/ 603 w 952"/>
                  <a:gd name="T69" fmla="*/ 1197 h 1477"/>
                  <a:gd name="T70" fmla="*/ 505 w 952"/>
                  <a:gd name="T71" fmla="*/ 1242 h 1477"/>
                  <a:gd name="T72" fmla="*/ 842 w 952"/>
                  <a:gd name="T73" fmla="*/ 851 h 1477"/>
                  <a:gd name="T74" fmla="*/ 654 w 952"/>
                  <a:gd name="T75" fmla="*/ 735 h 1477"/>
                  <a:gd name="T76" fmla="*/ 653 w 952"/>
                  <a:gd name="T77" fmla="*/ 685 h 1477"/>
                  <a:gd name="T78" fmla="*/ 867 w 952"/>
                  <a:gd name="T79" fmla="*/ 389 h 1477"/>
                  <a:gd name="T80" fmla="*/ 839 w 952"/>
                  <a:gd name="T81" fmla="*/ 199 h 1477"/>
                  <a:gd name="T82" fmla="*/ 907 w 952"/>
                  <a:gd name="T83" fmla="*/ 389 h 1477"/>
                  <a:gd name="T84" fmla="*/ 700 w 952"/>
                  <a:gd name="T85" fmla="*/ 708 h 1477"/>
                  <a:gd name="T86" fmla="*/ 871 w 952"/>
                  <a:gd name="T87" fmla="*/ 853 h 1477"/>
                  <a:gd name="T88" fmla="*/ 660 w 952"/>
                  <a:gd name="T89" fmla="*/ 704 h 1477"/>
                  <a:gd name="T90" fmla="*/ 822 w 952"/>
                  <a:gd name="T91" fmla="*/ 196 h 1477"/>
                  <a:gd name="T92" fmla="*/ 779 w 952"/>
                  <a:gd name="T93" fmla="*/ 156 h 1477"/>
                  <a:gd name="T94" fmla="*/ 807 w 952"/>
                  <a:gd name="T95" fmla="*/ 128 h 1477"/>
                  <a:gd name="T96" fmla="*/ 834 w 952"/>
                  <a:gd name="T97" fmla="*/ 192 h 1477"/>
                  <a:gd name="T98" fmla="*/ 86 w 952"/>
                  <a:gd name="T99" fmla="*/ 165 h 1477"/>
                  <a:gd name="T100" fmla="*/ 70 w 952"/>
                  <a:gd name="T101" fmla="*/ 133 h 1477"/>
                  <a:gd name="T102" fmla="*/ 437 w 952"/>
                  <a:gd name="T103" fmla="*/ 0 h 1477"/>
                  <a:gd name="T104" fmla="*/ 771 w 952"/>
                  <a:gd name="T105" fmla="*/ 121 h 1477"/>
                  <a:gd name="T106" fmla="*/ 437 w 952"/>
                  <a:gd name="T107" fmla="*/ 40 h 1477"/>
                  <a:gd name="T108" fmla="*/ 102 w 952"/>
                  <a:gd name="T109" fmla="*/ 157 h 1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2" h="1477">
                    <a:moveTo>
                      <a:pt x="446" y="1477"/>
                    </a:moveTo>
                    <a:cubicBezTo>
                      <a:pt x="289" y="1477"/>
                      <a:pt x="155" y="1435"/>
                      <a:pt x="49" y="1354"/>
                    </a:cubicBezTo>
                    <a:cubicBezTo>
                      <a:pt x="20" y="1332"/>
                      <a:pt x="3" y="1302"/>
                      <a:pt x="1" y="1264"/>
                    </a:cubicBezTo>
                    <a:cubicBezTo>
                      <a:pt x="0" y="1263"/>
                      <a:pt x="0" y="1263"/>
                      <a:pt x="0" y="1263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0" y="1219"/>
                      <a:pt x="10" y="1190"/>
                      <a:pt x="30" y="1165"/>
                    </a:cubicBezTo>
                    <a:cubicBezTo>
                      <a:pt x="51" y="1139"/>
                      <a:pt x="78" y="1123"/>
                      <a:pt x="113" y="1119"/>
                    </a:cubicBezTo>
                    <a:cubicBezTo>
                      <a:pt x="115" y="1119"/>
                      <a:pt x="115" y="1119"/>
                      <a:pt x="115" y="1119"/>
                    </a:cubicBezTo>
                    <a:cubicBezTo>
                      <a:pt x="128" y="1119"/>
                      <a:pt x="128" y="1119"/>
                      <a:pt x="128" y="1119"/>
                    </a:cubicBezTo>
                    <a:cubicBezTo>
                      <a:pt x="157" y="1119"/>
                      <a:pt x="183" y="1127"/>
                      <a:pt x="205" y="1142"/>
                    </a:cubicBezTo>
                    <a:cubicBezTo>
                      <a:pt x="249" y="1172"/>
                      <a:pt x="294" y="1192"/>
                      <a:pt x="340" y="1203"/>
                    </a:cubicBezTo>
                    <a:cubicBezTo>
                      <a:pt x="350" y="1205"/>
                      <a:pt x="357" y="1216"/>
                      <a:pt x="355" y="1227"/>
                    </a:cubicBezTo>
                    <a:cubicBezTo>
                      <a:pt x="352" y="1238"/>
                      <a:pt x="341" y="1244"/>
                      <a:pt x="331" y="1242"/>
                    </a:cubicBezTo>
                    <a:cubicBezTo>
                      <a:pt x="280" y="1230"/>
                      <a:pt x="230" y="1208"/>
                      <a:pt x="183" y="1175"/>
                    </a:cubicBezTo>
                    <a:cubicBezTo>
                      <a:pt x="166" y="1164"/>
                      <a:pt x="149" y="1159"/>
                      <a:pt x="128" y="1159"/>
                    </a:cubicBezTo>
                    <a:cubicBezTo>
                      <a:pt x="117" y="1159"/>
                      <a:pt x="117" y="1159"/>
                      <a:pt x="117" y="1159"/>
                    </a:cubicBezTo>
                    <a:cubicBezTo>
                      <a:pt x="93" y="1162"/>
                      <a:pt x="75" y="1172"/>
                      <a:pt x="62" y="1189"/>
                    </a:cubicBezTo>
                    <a:cubicBezTo>
                      <a:pt x="47" y="1208"/>
                      <a:pt x="40" y="1228"/>
                      <a:pt x="40" y="1252"/>
                    </a:cubicBezTo>
                    <a:cubicBezTo>
                      <a:pt x="40" y="1262"/>
                      <a:pt x="40" y="1262"/>
                      <a:pt x="40" y="1262"/>
                    </a:cubicBezTo>
                    <a:cubicBezTo>
                      <a:pt x="43" y="1288"/>
                      <a:pt x="53" y="1307"/>
                      <a:pt x="73" y="1322"/>
                    </a:cubicBezTo>
                    <a:cubicBezTo>
                      <a:pt x="172" y="1398"/>
                      <a:pt x="298" y="1437"/>
                      <a:pt x="446" y="1437"/>
                    </a:cubicBezTo>
                    <a:cubicBezTo>
                      <a:pt x="578" y="1437"/>
                      <a:pt x="690" y="1401"/>
                      <a:pt x="779" y="1332"/>
                    </a:cubicBezTo>
                    <a:cubicBezTo>
                      <a:pt x="869" y="1263"/>
                      <a:pt x="912" y="1172"/>
                      <a:pt x="912" y="1055"/>
                    </a:cubicBezTo>
                    <a:cubicBezTo>
                      <a:pt x="912" y="990"/>
                      <a:pt x="898" y="934"/>
                      <a:pt x="868" y="886"/>
                    </a:cubicBezTo>
                    <a:cubicBezTo>
                      <a:pt x="863" y="877"/>
                      <a:pt x="865" y="865"/>
                      <a:pt x="875" y="859"/>
                    </a:cubicBezTo>
                    <a:cubicBezTo>
                      <a:pt x="884" y="853"/>
                      <a:pt x="897" y="856"/>
                      <a:pt x="902" y="865"/>
                    </a:cubicBezTo>
                    <a:cubicBezTo>
                      <a:pt x="936" y="919"/>
                      <a:pt x="952" y="983"/>
                      <a:pt x="952" y="1055"/>
                    </a:cubicBezTo>
                    <a:cubicBezTo>
                      <a:pt x="952" y="1184"/>
                      <a:pt x="902" y="1288"/>
                      <a:pt x="804" y="1364"/>
                    </a:cubicBezTo>
                    <a:cubicBezTo>
                      <a:pt x="707" y="1439"/>
                      <a:pt x="587" y="1477"/>
                      <a:pt x="446" y="1477"/>
                    </a:cubicBezTo>
                    <a:close/>
                    <a:moveTo>
                      <a:pt x="505" y="1242"/>
                    </a:moveTo>
                    <a:cubicBezTo>
                      <a:pt x="496" y="1242"/>
                      <a:pt x="488" y="1236"/>
                      <a:pt x="486" y="1227"/>
                    </a:cubicBezTo>
                    <a:cubicBezTo>
                      <a:pt x="483" y="1216"/>
                      <a:pt x="489" y="1205"/>
                      <a:pt x="500" y="1203"/>
                    </a:cubicBezTo>
                    <a:cubicBezTo>
                      <a:pt x="530" y="1195"/>
                      <a:pt x="557" y="1183"/>
                      <a:pt x="578" y="1166"/>
                    </a:cubicBezTo>
                    <a:cubicBezTo>
                      <a:pt x="616" y="1136"/>
                      <a:pt x="635" y="1095"/>
                      <a:pt x="635" y="1040"/>
                    </a:cubicBezTo>
                    <a:cubicBezTo>
                      <a:pt x="635" y="981"/>
                      <a:pt x="617" y="937"/>
                      <a:pt x="579" y="904"/>
                    </a:cubicBezTo>
                    <a:cubicBezTo>
                      <a:pt x="541" y="871"/>
                      <a:pt x="472" y="851"/>
                      <a:pt x="372" y="842"/>
                    </a:cubicBezTo>
                    <a:cubicBezTo>
                      <a:pt x="339" y="840"/>
                      <a:pt x="311" y="827"/>
                      <a:pt x="288" y="804"/>
                    </a:cubicBezTo>
                    <a:cubicBezTo>
                      <a:pt x="264" y="780"/>
                      <a:pt x="253" y="752"/>
                      <a:pt x="253" y="720"/>
                    </a:cubicBezTo>
                    <a:cubicBezTo>
                      <a:pt x="253" y="688"/>
                      <a:pt x="264" y="660"/>
                      <a:pt x="288" y="636"/>
                    </a:cubicBezTo>
                    <a:cubicBezTo>
                      <a:pt x="310" y="612"/>
                      <a:pt x="338" y="599"/>
                      <a:pt x="369" y="596"/>
                    </a:cubicBezTo>
                    <a:cubicBezTo>
                      <a:pt x="518" y="579"/>
                      <a:pt x="591" y="518"/>
                      <a:pt x="591" y="409"/>
                    </a:cubicBezTo>
                    <a:cubicBezTo>
                      <a:pt x="591" y="360"/>
                      <a:pt x="577" y="323"/>
                      <a:pt x="549" y="296"/>
                    </a:cubicBezTo>
                    <a:cubicBezTo>
                      <a:pt x="520" y="269"/>
                      <a:pt x="479" y="256"/>
                      <a:pt x="425" y="256"/>
                    </a:cubicBezTo>
                    <a:cubicBezTo>
                      <a:pt x="369" y="257"/>
                      <a:pt x="314" y="274"/>
                      <a:pt x="260" y="307"/>
                    </a:cubicBezTo>
                    <a:cubicBezTo>
                      <a:pt x="236" y="324"/>
                      <a:pt x="209" y="333"/>
                      <a:pt x="179" y="333"/>
                    </a:cubicBezTo>
                    <a:cubicBezTo>
                      <a:pt x="165" y="332"/>
                      <a:pt x="165" y="332"/>
                      <a:pt x="165" y="332"/>
                    </a:cubicBezTo>
                    <a:cubicBezTo>
                      <a:pt x="129" y="330"/>
                      <a:pt x="100" y="314"/>
                      <a:pt x="78" y="287"/>
                    </a:cubicBezTo>
                    <a:cubicBezTo>
                      <a:pt x="57" y="264"/>
                      <a:pt x="46" y="237"/>
                      <a:pt x="46" y="207"/>
                    </a:cubicBezTo>
                    <a:cubicBezTo>
                      <a:pt x="46" y="196"/>
                      <a:pt x="55" y="187"/>
                      <a:pt x="66" y="187"/>
                    </a:cubicBezTo>
                    <a:cubicBezTo>
                      <a:pt x="77" y="187"/>
                      <a:pt x="86" y="196"/>
                      <a:pt x="86" y="207"/>
                    </a:cubicBezTo>
                    <a:cubicBezTo>
                      <a:pt x="86" y="227"/>
                      <a:pt x="93" y="245"/>
                      <a:pt x="108" y="260"/>
                    </a:cubicBezTo>
                    <a:cubicBezTo>
                      <a:pt x="109" y="262"/>
                      <a:pt x="109" y="262"/>
                      <a:pt x="109" y="262"/>
                    </a:cubicBezTo>
                    <a:cubicBezTo>
                      <a:pt x="124" y="280"/>
                      <a:pt x="143" y="290"/>
                      <a:pt x="167" y="293"/>
                    </a:cubicBezTo>
                    <a:cubicBezTo>
                      <a:pt x="179" y="293"/>
                      <a:pt x="179" y="293"/>
                      <a:pt x="179" y="293"/>
                    </a:cubicBezTo>
                    <a:cubicBezTo>
                      <a:pt x="201" y="293"/>
                      <a:pt x="220" y="287"/>
                      <a:pt x="237" y="274"/>
                    </a:cubicBezTo>
                    <a:cubicBezTo>
                      <a:pt x="238" y="274"/>
                      <a:pt x="238" y="274"/>
                      <a:pt x="238" y="274"/>
                    </a:cubicBezTo>
                    <a:cubicBezTo>
                      <a:pt x="298" y="237"/>
                      <a:pt x="361" y="217"/>
                      <a:pt x="424" y="216"/>
                    </a:cubicBezTo>
                    <a:cubicBezTo>
                      <a:pt x="424" y="216"/>
                      <a:pt x="424" y="216"/>
                      <a:pt x="424" y="216"/>
                    </a:cubicBezTo>
                    <a:cubicBezTo>
                      <a:pt x="489" y="216"/>
                      <a:pt x="540" y="233"/>
                      <a:pt x="576" y="267"/>
                    </a:cubicBezTo>
                    <a:cubicBezTo>
                      <a:pt x="612" y="301"/>
                      <a:pt x="631" y="349"/>
                      <a:pt x="631" y="409"/>
                    </a:cubicBezTo>
                    <a:cubicBezTo>
                      <a:pt x="631" y="475"/>
                      <a:pt x="608" y="528"/>
                      <a:pt x="564" y="566"/>
                    </a:cubicBezTo>
                    <a:cubicBezTo>
                      <a:pt x="521" y="603"/>
                      <a:pt x="457" y="626"/>
                      <a:pt x="374" y="636"/>
                    </a:cubicBezTo>
                    <a:cubicBezTo>
                      <a:pt x="373" y="636"/>
                      <a:pt x="373" y="636"/>
                      <a:pt x="373" y="636"/>
                    </a:cubicBezTo>
                    <a:cubicBezTo>
                      <a:pt x="351" y="638"/>
                      <a:pt x="332" y="647"/>
                      <a:pt x="316" y="664"/>
                    </a:cubicBezTo>
                    <a:cubicBezTo>
                      <a:pt x="300" y="680"/>
                      <a:pt x="293" y="699"/>
                      <a:pt x="293" y="720"/>
                    </a:cubicBezTo>
                    <a:cubicBezTo>
                      <a:pt x="293" y="742"/>
                      <a:pt x="300" y="760"/>
                      <a:pt x="316" y="775"/>
                    </a:cubicBezTo>
                    <a:cubicBezTo>
                      <a:pt x="332" y="792"/>
                      <a:pt x="351" y="801"/>
                      <a:pt x="375" y="803"/>
                    </a:cubicBezTo>
                    <a:cubicBezTo>
                      <a:pt x="485" y="812"/>
                      <a:pt x="560" y="835"/>
                      <a:pt x="606" y="874"/>
                    </a:cubicBezTo>
                    <a:cubicBezTo>
                      <a:pt x="651" y="914"/>
                      <a:pt x="675" y="970"/>
                      <a:pt x="675" y="1040"/>
                    </a:cubicBezTo>
                    <a:cubicBezTo>
                      <a:pt x="675" y="1107"/>
                      <a:pt x="651" y="1160"/>
                      <a:pt x="603" y="1197"/>
                    </a:cubicBezTo>
                    <a:cubicBezTo>
                      <a:pt x="577" y="1218"/>
                      <a:pt x="546" y="1233"/>
                      <a:pt x="510" y="1242"/>
                    </a:cubicBezTo>
                    <a:cubicBezTo>
                      <a:pt x="508" y="1242"/>
                      <a:pt x="507" y="1242"/>
                      <a:pt x="505" y="1242"/>
                    </a:cubicBezTo>
                    <a:close/>
                    <a:moveTo>
                      <a:pt x="858" y="858"/>
                    </a:moveTo>
                    <a:cubicBezTo>
                      <a:pt x="852" y="858"/>
                      <a:pt x="846" y="856"/>
                      <a:pt x="842" y="851"/>
                    </a:cubicBezTo>
                    <a:cubicBezTo>
                      <a:pt x="795" y="796"/>
                      <a:pt x="732" y="758"/>
                      <a:pt x="655" y="736"/>
                    </a:cubicBezTo>
                    <a:cubicBezTo>
                      <a:pt x="654" y="735"/>
                      <a:pt x="654" y="735"/>
                      <a:pt x="654" y="735"/>
                    </a:cubicBezTo>
                    <a:cubicBezTo>
                      <a:pt x="642" y="732"/>
                      <a:pt x="635" y="722"/>
                      <a:pt x="635" y="710"/>
                    </a:cubicBezTo>
                    <a:cubicBezTo>
                      <a:pt x="635" y="699"/>
                      <a:pt x="642" y="689"/>
                      <a:pt x="653" y="685"/>
                    </a:cubicBezTo>
                    <a:cubicBezTo>
                      <a:pt x="722" y="657"/>
                      <a:pt x="776" y="618"/>
                      <a:pt x="812" y="568"/>
                    </a:cubicBezTo>
                    <a:cubicBezTo>
                      <a:pt x="848" y="518"/>
                      <a:pt x="867" y="458"/>
                      <a:pt x="867" y="389"/>
                    </a:cubicBezTo>
                    <a:cubicBezTo>
                      <a:pt x="867" y="327"/>
                      <a:pt x="855" y="272"/>
                      <a:pt x="831" y="226"/>
                    </a:cubicBezTo>
                    <a:cubicBezTo>
                      <a:pt x="825" y="216"/>
                      <a:pt x="829" y="204"/>
                      <a:pt x="839" y="199"/>
                    </a:cubicBezTo>
                    <a:cubicBezTo>
                      <a:pt x="849" y="194"/>
                      <a:pt x="861" y="198"/>
                      <a:pt x="866" y="208"/>
                    </a:cubicBezTo>
                    <a:cubicBezTo>
                      <a:pt x="893" y="259"/>
                      <a:pt x="907" y="321"/>
                      <a:pt x="907" y="389"/>
                    </a:cubicBezTo>
                    <a:cubicBezTo>
                      <a:pt x="907" y="466"/>
                      <a:pt x="886" y="534"/>
                      <a:pt x="844" y="591"/>
                    </a:cubicBezTo>
                    <a:cubicBezTo>
                      <a:pt x="809" y="639"/>
                      <a:pt x="761" y="679"/>
                      <a:pt x="700" y="708"/>
                    </a:cubicBezTo>
                    <a:cubicBezTo>
                      <a:pt x="769" y="733"/>
                      <a:pt x="827" y="773"/>
                      <a:pt x="873" y="825"/>
                    </a:cubicBezTo>
                    <a:cubicBezTo>
                      <a:pt x="880" y="833"/>
                      <a:pt x="879" y="846"/>
                      <a:pt x="871" y="853"/>
                    </a:cubicBezTo>
                    <a:cubicBezTo>
                      <a:pt x="867" y="856"/>
                      <a:pt x="862" y="858"/>
                      <a:pt x="858" y="858"/>
                    </a:cubicBezTo>
                    <a:close/>
                    <a:moveTo>
                      <a:pt x="660" y="704"/>
                    </a:moveTo>
                    <a:cubicBezTo>
                      <a:pt x="660" y="704"/>
                      <a:pt x="660" y="704"/>
                      <a:pt x="660" y="704"/>
                    </a:cubicBezTo>
                    <a:close/>
                    <a:moveTo>
                      <a:pt x="822" y="196"/>
                    </a:moveTo>
                    <a:cubicBezTo>
                      <a:pt x="816" y="196"/>
                      <a:pt x="810" y="193"/>
                      <a:pt x="806" y="188"/>
                    </a:cubicBezTo>
                    <a:cubicBezTo>
                      <a:pt x="798" y="177"/>
                      <a:pt x="789" y="166"/>
                      <a:pt x="779" y="156"/>
                    </a:cubicBezTo>
                    <a:cubicBezTo>
                      <a:pt x="771" y="148"/>
                      <a:pt x="771" y="135"/>
                      <a:pt x="779" y="128"/>
                    </a:cubicBezTo>
                    <a:cubicBezTo>
                      <a:pt x="787" y="120"/>
                      <a:pt x="800" y="120"/>
                      <a:pt x="807" y="128"/>
                    </a:cubicBezTo>
                    <a:cubicBezTo>
                      <a:pt x="819" y="139"/>
                      <a:pt x="829" y="151"/>
                      <a:pt x="839" y="164"/>
                    </a:cubicBezTo>
                    <a:cubicBezTo>
                      <a:pt x="845" y="173"/>
                      <a:pt x="843" y="185"/>
                      <a:pt x="834" y="192"/>
                    </a:cubicBezTo>
                    <a:cubicBezTo>
                      <a:pt x="831" y="195"/>
                      <a:pt x="827" y="196"/>
                      <a:pt x="822" y="196"/>
                    </a:cubicBezTo>
                    <a:close/>
                    <a:moveTo>
                      <a:pt x="86" y="165"/>
                    </a:moveTo>
                    <a:cubicBezTo>
                      <a:pt x="81" y="165"/>
                      <a:pt x="77" y="164"/>
                      <a:pt x="74" y="161"/>
                    </a:cubicBezTo>
                    <a:cubicBezTo>
                      <a:pt x="65" y="155"/>
                      <a:pt x="63" y="142"/>
                      <a:pt x="70" y="133"/>
                    </a:cubicBezTo>
                    <a:cubicBezTo>
                      <a:pt x="77" y="123"/>
                      <a:pt x="87" y="114"/>
                      <a:pt x="99" y="106"/>
                    </a:cubicBezTo>
                    <a:cubicBezTo>
                      <a:pt x="204" y="36"/>
                      <a:pt x="318" y="0"/>
                      <a:pt x="437" y="0"/>
                    </a:cubicBezTo>
                    <a:cubicBezTo>
                      <a:pt x="573" y="0"/>
                      <a:pt x="684" y="31"/>
                      <a:pt x="767" y="93"/>
                    </a:cubicBezTo>
                    <a:cubicBezTo>
                      <a:pt x="776" y="99"/>
                      <a:pt x="777" y="112"/>
                      <a:pt x="771" y="121"/>
                    </a:cubicBezTo>
                    <a:cubicBezTo>
                      <a:pt x="764" y="130"/>
                      <a:pt x="752" y="132"/>
                      <a:pt x="743" y="125"/>
                    </a:cubicBezTo>
                    <a:cubicBezTo>
                      <a:pt x="667" y="69"/>
                      <a:pt x="564" y="40"/>
                      <a:pt x="437" y="40"/>
                    </a:cubicBezTo>
                    <a:cubicBezTo>
                      <a:pt x="326" y="40"/>
                      <a:pt x="220" y="73"/>
                      <a:pt x="121" y="139"/>
                    </a:cubicBezTo>
                    <a:cubicBezTo>
                      <a:pt x="113" y="144"/>
                      <a:pt x="107" y="151"/>
                      <a:pt x="102" y="157"/>
                    </a:cubicBezTo>
                    <a:cubicBezTo>
                      <a:pt x="98" y="162"/>
                      <a:pt x="92" y="165"/>
                      <a:pt x="86" y="165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4A2D6-14CA-FB2D-8D0C-A3151DD9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>
            <a:extLst>
              <a:ext uri="{FF2B5EF4-FFF2-40B4-BE49-F238E27FC236}">
                <a16:creationId xmlns:a16="http://schemas.microsoft.com/office/drawing/2014/main" id="{8888FB41-E8F3-D25F-340C-230607447B2E}"/>
              </a:ext>
            </a:extLst>
          </p:cNvPr>
          <p:cNvSpPr txBox="1"/>
          <p:nvPr/>
        </p:nvSpPr>
        <p:spPr>
          <a:xfrm>
            <a:off x="252730" y="146685"/>
            <a:ext cx="5561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人物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移动处理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795884A-EB5E-9DF5-9366-2D2363452B3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17500" y="334010"/>
            <a:ext cx="5335905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_____________________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51A5E4-2F0D-8042-9E15-8E964BA47498}"/>
              </a:ext>
            </a:extLst>
          </p:cNvPr>
          <p:cNvSpPr txBox="1"/>
          <p:nvPr/>
        </p:nvSpPr>
        <p:spPr>
          <a:xfrm>
            <a:off x="450850" y="3370580"/>
            <a:ext cx="11290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1.获取当前地图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auto map = MapManager::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getInstance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()-&gt;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getCurrentMap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运行移动动画并调用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canMove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_sprite-&gt;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runAction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WalkAnimate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);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(!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canMove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deltaX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deltaY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,currentMap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))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根据移动到的位置获取瓦片地图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判断是否可以移动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floorLayer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currentMap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getLayer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"floor"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floorGID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= 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floorLayer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getTileGIDAt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tileCoord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通过数学向量计算将屏幕坐标转换为瓦片地图坐标，得到人物瓦片坐标和屏幕四个角的瓦片坐标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Vec2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PositionMiddle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convertWorldToTileCoord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newPlayerPosition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currentMap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-&gt;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getPosition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())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Vec2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PositionLeftDown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PositionMiddle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Vec2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(HALF_TILED_WIDTH, HALF_TILED_HEIGHT);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根据四个角的瓦片坐标是否会超出地图（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64x64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）和当前移动方向进行判断，如果不会，则设置地图的位置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((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PositionLeftDown.x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&lt;0 &amp;&amp;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deltaY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==0)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），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moveTileMap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newTiledPosition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currentMap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);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991F89-0331-1543-F416-F2D713A3201E}"/>
              </a:ext>
            </a:extLst>
          </p:cNvPr>
          <p:cNvSpPr txBox="1"/>
          <p:nvPr/>
        </p:nvSpPr>
        <p:spPr>
          <a:xfrm>
            <a:off x="5523413" y="221675"/>
            <a:ext cx="52697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正常情况下人物固定在屏幕中心，移动的是地图，只有在边缘时人物移动而地图固定。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F792C0-EA49-223E-CCB1-E4BDEF97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4"/>
          <a:stretch/>
        </p:blipFill>
        <p:spPr>
          <a:xfrm>
            <a:off x="317500" y="995961"/>
            <a:ext cx="4242352" cy="238922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E6809815-D69E-150D-A82A-3EDC183D4C84}"/>
              </a:ext>
            </a:extLst>
          </p:cNvPr>
          <p:cNvSpPr/>
          <p:nvPr/>
        </p:nvSpPr>
        <p:spPr>
          <a:xfrm>
            <a:off x="4822371" y="2013857"/>
            <a:ext cx="1137558" cy="51707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BDB4CFB-7E51-2857-CA27-23FD5C3FD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448" y="837617"/>
            <a:ext cx="4755969" cy="26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252730" y="146685"/>
            <a:ext cx="5561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b="1"/>
              <a:t>人物遮挡与透明度处理</a:t>
            </a:r>
            <a:endParaRPr lang="en-US" altLang="zh-CN" sz="3600" b="1"/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317500" y="334010"/>
            <a:ext cx="5335905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/>
              <a:t>_____________________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29920" y="948055"/>
            <a:ext cx="6900545" cy="2401570"/>
            <a:chOff x="1673" y="1945"/>
            <a:chExt cx="10779" cy="4008"/>
          </a:xfrm>
        </p:grpSpPr>
        <p:pic>
          <p:nvPicPr>
            <p:cNvPr id="3" name="图片 2" descr="eaf3b3aeaea3eb64ef617b24b7de20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3" y="1945"/>
              <a:ext cx="3132" cy="3943"/>
            </a:xfrm>
            <a:prstGeom prst="rect">
              <a:avLst/>
            </a:prstGeom>
          </p:spPr>
        </p:pic>
        <p:pic>
          <p:nvPicPr>
            <p:cNvPr id="4" name="图片 3" descr="c950e8bbf7e55e051f44b7a6ee7174b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0" y="1945"/>
              <a:ext cx="2932" cy="4008"/>
            </a:xfrm>
            <a:prstGeom prst="rect">
              <a:avLst/>
            </a:prstGeom>
          </p:spPr>
        </p:pic>
        <p:cxnSp>
          <p:nvCxnSpPr>
            <p:cNvPr id="44" name="直接箭头连接符 43"/>
            <p:cNvCxnSpPr/>
            <p:nvPr>
              <p:custDataLst>
                <p:tags r:id="rId2"/>
              </p:custDataLst>
            </p:nvPr>
          </p:nvCxnSpPr>
          <p:spPr>
            <a:xfrm>
              <a:off x="4805" y="3855"/>
              <a:ext cx="995" cy="13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>
              <p:custDataLst>
                <p:tags r:id="rId3"/>
              </p:custDataLst>
            </p:nvPr>
          </p:nvCxnSpPr>
          <p:spPr>
            <a:xfrm>
              <a:off x="8548" y="3842"/>
              <a:ext cx="995" cy="13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图片 5" descr="968f15f904be7212f8d81e7ad970d5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0" y="1945"/>
              <a:ext cx="2725" cy="394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50850" y="3370580"/>
            <a:ext cx="112909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1.获取当前地图</a:t>
            </a:r>
          </a:p>
          <a:p>
            <a:r>
              <a:rPr lang="en-US" altLang="zh-CN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auto map = MapManager::getInstance()-&gt;getCurrentMap();</a:t>
            </a: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2.获取 objectLayer</a:t>
            </a:r>
          </a:p>
          <a:p>
            <a:r>
              <a:rPr lang="en-US" altLang="zh-CN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auto objectLayer = dynamic_cast&lt;Layer*&gt;(map-&gt;getChildByName("ObjectLayer"));</a:t>
            </a: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3.遍历 ObjectLayer 的子节点,</a:t>
            </a:r>
            <a:r>
              <a:rPr lang="zh-CN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并转换为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Tree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的实例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for (auto child : objectLayer-&gt;getChildren()) </a:t>
            </a:r>
          </a:p>
          <a:p>
            <a:r>
              <a:rPr lang="en-US" altLang="zh-CN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Tree* tree = dynamic_cast&lt;Tree*&gt;(child);</a:t>
            </a: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如果出现遮挡（人物每次移动计算距离判断）则调用方法降低透明度，并存入tree_block数组</a:t>
            </a:r>
          </a:p>
          <a:p>
            <a:r>
              <a:rPr lang="zh-CN" altLang="en-US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tree-&gt;reduceOpacity();</a:t>
            </a:r>
          </a:p>
          <a:p>
            <a:r>
              <a:rPr lang="zh-CN" altLang="en-US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tree_block.push_back(tree);</a:t>
            </a: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5.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如果没有遮挡（人物每次移动遍历tree_block数组计算距离），则恢复透明度</a:t>
            </a:r>
          </a:p>
          <a:p>
            <a:r>
              <a:rPr lang="zh-CN" altLang="en-US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tree-&gt;restoreOpacity();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95565" y="1889125"/>
            <a:ext cx="40462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/>
              <a:t>treeBlock</a:t>
            </a:r>
            <a:r>
              <a:rPr lang="en-US" altLang="en-US" sz="2000" b="1"/>
              <a:t>()</a:t>
            </a:r>
            <a:r>
              <a:rPr lang="zh-CN" altLang="en-US" sz="2000" b="1"/>
              <a:t>与updateTreeBlock</a:t>
            </a:r>
            <a:r>
              <a:rPr lang="en-US" altLang="en-US" sz="2000" b="1"/>
              <a:t>()</a:t>
            </a:r>
            <a:r>
              <a:rPr lang="zh-CN" altLang="en-US" sz="2000" b="1"/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140970" y="146685"/>
            <a:ext cx="8517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时间、季节、天气管理（</a:t>
            </a:r>
            <a:r>
              <a:rPr lang="en-US" altLang="zh-CN" sz="3200" b="1"/>
              <a:t>GameTime</a:t>
            </a:r>
            <a:r>
              <a:rPr lang="zh-CN" altLang="en-US" sz="3200" b="1"/>
              <a:t>类）</a:t>
            </a: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111125" y="312420"/>
            <a:ext cx="7419340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/>
              <a:t>______________________________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0350" y="1082040"/>
            <a:ext cx="1129093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单例模式设计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static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GameTime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 instance;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//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静态成员变量</a:t>
            </a:r>
            <a:endParaRPr lang="en-US" altLang="zh-CN" sz="1600" b="1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static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GameTime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getInstance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//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获取单例实例</a:t>
            </a:r>
            <a:endParaRPr lang="en-US" altLang="zh-CN" sz="1600" b="1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时间更新</a:t>
            </a:r>
          </a:p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①宏定义时间间隔</a:t>
            </a:r>
          </a:p>
          <a:p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#define UPDATE_INTERVAL 1.0f 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// 更新时间的间隔为 1 秒</a:t>
            </a:r>
            <a:endParaRPr lang="zh-CN" altLang="en-US" sz="1600" b="1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②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Cocos2d-x调度器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schedule()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与unschedule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()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方法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</a:p>
          <a:p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GameTime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::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startAutoUpdate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();//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Cocos2d-x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的定时器，每隔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一定时间（宏定义）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调用一次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updateTime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方法</a:t>
            </a:r>
            <a:endParaRPr lang="en-US" altLang="zh-CN" sz="1600" b="1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GameTime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::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stopAutoUpdate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();//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停止定时器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天黑与天亮动画（在场景中覆盖一张纯黑层）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overlay =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LayerColor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::create(Color4B(0, 0, 0, 0)); // 初始透明度为0</a:t>
            </a:r>
          </a:p>
          <a:p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currentScene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-&gt;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addChild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(overlay);</a:t>
            </a:r>
          </a:p>
          <a:p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auto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fadeAction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FadeTo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::create(1.0f, 128); // 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天黑，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128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是目标透明度</a:t>
            </a:r>
            <a:endParaRPr lang="en-US" altLang="zh-CN" sz="1600" b="1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auto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fadeAction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FadeTo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::create(1.0f, 0); // 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天亮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，0 </a:t>
            </a:r>
            <a:r>
              <a:rPr lang="en-US" altLang="zh-CN" sz="16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是目标透明度</a:t>
            </a:r>
            <a:endParaRPr lang="en-US" altLang="zh-CN" sz="1600" b="1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日期更新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①随机天气（下雨粒子效果添加）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bool weather_condition = random_bernoulli(0.8);</a:t>
            </a:r>
          </a:p>
          <a:p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if (gametime-&gt;getWeather() == Weather::Rainy)</a:t>
            </a:r>
            <a:r>
              <a:rPr lang="en-US" altLang="zh-CN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currentscene-&gt;addChild(gametime-&gt;RainLayers(), RAINLAYER);</a:t>
            </a:r>
          </a:p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②</a:t>
            </a:r>
            <a:r>
              <a:rPr 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更新日期和季节</a:t>
            </a:r>
          </a:p>
          <a:p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season = static_cast&lt;Season&gt;((static_cast&lt;int&gt;(season) + 1) % 4);  // 季节是枚举类，切换季节</a:t>
            </a:r>
          </a:p>
          <a:p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③</a:t>
            </a:r>
            <a:r>
              <a:rPr 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更新场景（包括树、作物生长和耕地变化）</a:t>
            </a:r>
          </a:p>
          <a:p>
            <a:r>
              <a:rPr lang="zh-CN" altLang="en-US" sz="1600"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Tree::updateAll(objectLayer);    Crops::updateAll(cropsLayer);    Plough::updateAll(ploughLayer);</a:t>
            </a:r>
          </a:p>
        </p:txBody>
      </p:sp>
      <p:pic>
        <p:nvPicPr>
          <p:cNvPr id="2" name="图片 1" descr="0ada3f80a59888f6888ee0a99ce48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15" y="146685"/>
            <a:ext cx="1663065" cy="2320290"/>
          </a:xfrm>
          <a:prstGeom prst="rect">
            <a:avLst/>
          </a:prstGeom>
        </p:spPr>
      </p:pic>
      <p:pic>
        <p:nvPicPr>
          <p:cNvPr id="7" name="图片 6" descr="40b2a1fccd897339aa6e03e20bf49a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195" y="146685"/>
            <a:ext cx="1597660" cy="2315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140970" y="146685"/>
            <a:ext cx="8517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掉落物拾取（</a:t>
            </a:r>
            <a:r>
              <a:rPr lang="en-US" altLang="zh-CN" sz="3200" b="1"/>
              <a:t>Drop</a:t>
            </a:r>
            <a:r>
              <a:rPr lang="zh-CN" altLang="en-US" sz="3200" b="1"/>
              <a:t>类）</a:t>
            </a: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111125" y="312420"/>
            <a:ext cx="7419340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/>
              <a:t>______________________________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8295" y="2574290"/>
            <a:ext cx="1129093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掉落物</a:t>
            </a:r>
            <a:r>
              <a:rPr 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散落半径</a:t>
            </a:r>
          </a:p>
          <a:p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std::uniform_real_distribution&lt;float&gt; dist(-spreadRadius, spreadRadius);</a:t>
            </a:r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// 浮点型的均匀分布范围</a:t>
            </a:r>
          </a:p>
          <a:p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Vec2 offset(dist(gen), dist(gen));</a:t>
            </a:r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// 随机偏移生成位置</a:t>
            </a:r>
            <a:endParaRPr lang="en-US" altLang="zh-CN" sz="1600" b="1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掉落物生成（派生类调用Drop::generate()方法）</a:t>
            </a:r>
          </a:p>
          <a:p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dropSprite-&gt;setSpriteFrame(item.texturePath);</a:t>
            </a:r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// 设置图片</a:t>
            </a:r>
          </a:p>
          <a:p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dropSprite-&gt;setPosition(pixelPosition + offset);</a:t>
            </a:r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// 设置掉落位置</a:t>
            </a:r>
            <a:endParaRPr lang="en-US" altLang="zh-CN" sz="1600" b="1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targetLayer-&gt;addChild(dropSprite);</a:t>
            </a:r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// 将掉落物添加到目标层</a:t>
            </a:r>
            <a:endParaRPr lang="en-US" altLang="zh-CN" sz="1600" b="1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拾取掉落物getDrops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r>
              <a:rPr lang="zh-CN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</a:t>
            </a:r>
            <a:endParaRPr lang="zh-CN" sz="1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①人物移动时遍历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DropLayer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层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auto children = dropLayer-&gt;getChildren(); // 获取子节点列表</a:t>
            </a:r>
          </a:p>
          <a:p>
            <a:r>
              <a:rPr lang="zh-CN" altLang="en-US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for (auto it = children.begin(); it != children.end();) </a:t>
            </a:r>
          </a:p>
          <a:p>
            <a:pPr indent="457200"/>
            <a:r>
              <a:rPr lang="zh-CN" altLang="en-US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Dropper* drop = dynamic_cast&lt;Dropper*&gt;(*it);</a:t>
            </a:r>
            <a:r>
              <a:rPr lang="zh-CN" altLang="en-US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en-US" altLang="zh-CN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转换为 Dropper 类</a:t>
            </a:r>
            <a:endParaRPr lang="zh-CN" altLang="en-US" sz="1600" b="1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②</a:t>
            </a:r>
            <a:r>
              <a:rPr 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判断是否在拾取半径内</a:t>
            </a:r>
          </a:p>
          <a:p>
            <a:r>
              <a:rPr lang="zh-CN" altLang="en-US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if (abs(delta_x) &lt;= PICK_RADIUS &amp;&amp; abs(delta_y) &lt;= PICK_RADIUS) </a:t>
            </a:r>
          </a:p>
          <a:p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③</a:t>
            </a:r>
            <a:r>
              <a:rPr 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从父节点移除并储存在数组里（储存的目的是后续方便进行背包物品的添加）</a:t>
            </a:r>
          </a:p>
          <a:p>
            <a:r>
              <a:rPr lang="zh-CN" altLang="en-US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pickDrops-&gt;push_back(drop);</a:t>
            </a:r>
          </a:p>
          <a:p>
            <a:r>
              <a:rPr lang="zh-CN" altLang="en-US" sz="1600" b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dropLayer-&gt;removeChild(drop, false);  // 移除节点但不销毁</a:t>
            </a:r>
          </a:p>
        </p:txBody>
      </p:sp>
      <p:pic>
        <p:nvPicPr>
          <p:cNvPr id="3" name="图片 2" descr="e43cb43a36b5b462ab1c888994d41c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4705" y="312420"/>
            <a:ext cx="1783080" cy="1491615"/>
          </a:xfrm>
          <a:prstGeom prst="rect">
            <a:avLst/>
          </a:prstGeom>
        </p:spPr>
      </p:pic>
      <p:pic>
        <p:nvPicPr>
          <p:cNvPr id="4" name="图片 3" descr="43f9c38a7e2deaf83cce64bbf7f2ca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1160" y="303530"/>
            <a:ext cx="1687195" cy="1500505"/>
          </a:xfrm>
          <a:prstGeom prst="rect">
            <a:avLst/>
          </a:prstGeom>
        </p:spPr>
      </p:pic>
      <p:pic>
        <p:nvPicPr>
          <p:cNvPr id="5" name="图片 4" descr="79b07b6129b9eaf3a2a0205384f687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31095" y="307340"/>
            <a:ext cx="1866900" cy="149669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21310" y="1165860"/>
            <a:ext cx="1608455" cy="447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抽象基类</a:t>
            </a: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3500755" y="1165860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Drop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2058670" y="2127250"/>
            <a:ext cx="135826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TreeDrop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3538855" y="2127885"/>
            <a:ext cx="148907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StoneDrop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</a:t>
            </a:r>
          </a:p>
        </p:txBody>
      </p:sp>
      <p:cxnSp>
        <p:nvCxnSpPr>
          <p:cNvPr id="19" name="直接箭头连接符 18"/>
          <p:cNvCxnSpPr>
            <a:stCxn id="16" idx="2"/>
            <a:endCxn id="17" idx="0"/>
          </p:cNvCxnSpPr>
          <p:nvPr>
            <p:custDataLst>
              <p:tags r:id="rId6"/>
            </p:custDataLst>
          </p:nvPr>
        </p:nvCxnSpPr>
        <p:spPr>
          <a:xfrm flipH="1">
            <a:off x="2738120" y="1612900"/>
            <a:ext cx="1567180" cy="51435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6" idx="2"/>
            <a:endCxn id="18" idx="0"/>
          </p:cNvCxnSpPr>
          <p:nvPr>
            <p:custDataLst>
              <p:tags r:id="rId7"/>
            </p:custDataLst>
          </p:nvPr>
        </p:nvCxnSpPr>
        <p:spPr>
          <a:xfrm flipH="1">
            <a:off x="4283710" y="1612900"/>
            <a:ext cx="21590" cy="51498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/>
          <p:cNvSpPr/>
          <p:nvPr>
            <p:custDataLst>
              <p:tags r:id="rId8"/>
            </p:custDataLst>
          </p:nvPr>
        </p:nvSpPr>
        <p:spPr>
          <a:xfrm>
            <a:off x="328295" y="2110105"/>
            <a:ext cx="1608455" cy="447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派生类</a:t>
            </a: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5149850" y="2127885"/>
            <a:ext cx="148907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CropsDrop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</a:t>
            </a:r>
          </a:p>
        </p:txBody>
      </p:sp>
      <p:cxnSp>
        <p:nvCxnSpPr>
          <p:cNvPr id="10" name="直接箭头连接符 9"/>
          <p:cNvCxnSpPr>
            <a:endCxn id="9" idx="0"/>
          </p:cNvCxnSpPr>
          <p:nvPr>
            <p:custDataLst>
              <p:tags r:id="rId10"/>
            </p:custDataLst>
          </p:nvPr>
        </p:nvCxnSpPr>
        <p:spPr>
          <a:xfrm>
            <a:off x="4277995" y="1608455"/>
            <a:ext cx="1616710" cy="51943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2B11E5D4-C337-4AD2-BAC7-A058CA86978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1125" y="312420"/>
            <a:ext cx="7419340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______________________________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BFF0CD-4EC9-45FF-9008-7A3439C5C4C5}"/>
              </a:ext>
            </a:extLst>
          </p:cNvPr>
          <p:cNvSpPr txBox="1"/>
          <p:nvPr/>
        </p:nvSpPr>
        <p:spPr>
          <a:xfrm>
            <a:off x="140970" y="146685"/>
            <a:ext cx="8517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联网功能实现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2798E36-97EE-4C81-8549-0C71C14C624B}"/>
              </a:ext>
            </a:extLst>
          </p:cNvPr>
          <p:cNvSpPr txBox="1"/>
          <p:nvPr/>
        </p:nvSpPr>
        <p:spPr>
          <a:xfrm>
            <a:off x="679383" y="3664365"/>
            <a:ext cx="2891589" cy="239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仿宋" panose="02010609060101010101" pitchFamily="49" charset="-122"/>
                <a:cs typeface="宋体" panose="02010600030101010101" pitchFamily="2" charset="-122"/>
              </a:rPr>
              <a:t>硬件支持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基于阿里云的轻量应用服务器，通过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VScode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相关插件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SSH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远程连接服务器并实现在服务器上编辑和运行代码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1C47F1E-77CF-4F8C-8FC2-801E92481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73" y="1185316"/>
            <a:ext cx="2579571" cy="219757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462C682-C056-4550-A5E4-06004D3D2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965" y="1244222"/>
            <a:ext cx="2342986" cy="218477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D70D5D7-E39A-4403-A744-8E19949DEA43}"/>
              </a:ext>
            </a:extLst>
          </p:cNvPr>
          <p:cNvSpPr txBox="1"/>
          <p:nvPr/>
        </p:nvSpPr>
        <p:spPr>
          <a:xfrm>
            <a:off x="4486846" y="3664365"/>
            <a:ext cx="2771224" cy="239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服务器端</a:t>
            </a:r>
          </a:p>
          <a:p>
            <a:pPr marL="0" marR="0" lvl="0" indent="2667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服务器为每个客户端创建独立的线程处理请求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，并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收到的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消息广播给其他所有连接的客户端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，实现多人协作</a:t>
            </a:r>
            <a:endParaRPr kumimoji="0" lang="zh-CN" altLang="zh-CN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55C8E91-1EC7-456B-95CE-D007EC318681}"/>
              </a:ext>
            </a:extLst>
          </p:cNvPr>
          <p:cNvSpPr txBox="1"/>
          <p:nvPr/>
        </p:nvSpPr>
        <p:spPr>
          <a:xfrm>
            <a:off x="8351520" y="3664365"/>
            <a:ext cx="2891589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仿宋" panose="02010609060101010101" pitchFamily="49" charset="-122"/>
                <a:cs typeface="宋体" panose="02010600030101010101" pitchFamily="2" charset="-122"/>
              </a:rPr>
              <a:t>客户端</a:t>
            </a:r>
            <a:endParaRPr kumimoji="0" lang="en-US" altLang="zh-CN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仿宋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2667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在后台开一个线程去监听服务器端广播的其他客户端的消息，并将其通过本地处理得到具体操作实现状态同步。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8172C32-B9F6-45A0-8C16-B15004300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573" y="1198116"/>
            <a:ext cx="3210373" cy="22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739F82-D4F4-4978-9759-153CF3BE8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207" y="868261"/>
            <a:ext cx="8685777" cy="598973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B11E5D4-C337-4AD2-BAC7-A058CA86978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1125" y="312420"/>
            <a:ext cx="7419340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______________________________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BFF0CD-4EC9-45FF-9008-7A3439C5C4C5}"/>
              </a:ext>
            </a:extLst>
          </p:cNvPr>
          <p:cNvSpPr txBox="1"/>
          <p:nvPr/>
        </p:nvSpPr>
        <p:spPr>
          <a:xfrm>
            <a:off x="140970" y="146685"/>
            <a:ext cx="8517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联网功能实现示例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客户端联机功能实现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19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2B11E5D4-C337-4AD2-BAC7-A058CA86978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1125" y="312420"/>
            <a:ext cx="7419340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______________________________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BFF0CD-4EC9-45FF-9008-7A3439C5C4C5}"/>
              </a:ext>
            </a:extLst>
          </p:cNvPr>
          <p:cNvSpPr txBox="1"/>
          <p:nvPr/>
        </p:nvSpPr>
        <p:spPr>
          <a:xfrm>
            <a:off x="140970" y="146685"/>
            <a:ext cx="8517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联网功能实现示例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客户端联机功能展示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showcase">
            <a:hlinkClick r:id="" action="ppaction://media"/>
            <a:extLst>
              <a:ext uri="{FF2B5EF4-FFF2-40B4-BE49-F238E27FC236}">
                <a16:creationId xmlns:a16="http://schemas.microsoft.com/office/drawing/2014/main" id="{C275FB1E-7CC3-49DF-99C2-1ABD973B6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108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596" y="132742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0" y="-165102"/>
            <a:ext cx="5505450" cy="7023101"/>
            <a:chOff x="4768850" y="-1"/>
            <a:chExt cx="7423150" cy="7023101"/>
          </a:xfrm>
        </p:grpSpPr>
        <p:sp>
          <p:nvSpPr>
            <p:cNvPr id="697" name="矩形 696"/>
            <p:cNvSpPr/>
            <p:nvPr/>
          </p:nvSpPr>
          <p:spPr>
            <a:xfrm>
              <a:off x="6248400" y="-1"/>
              <a:ext cx="5943600" cy="6858001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100000">
                  <a:srgbClr val="FA9898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99" name="组合 698"/>
            <p:cNvGrpSpPr/>
            <p:nvPr/>
          </p:nvGrpSpPr>
          <p:grpSpPr>
            <a:xfrm>
              <a:off x="4768850" y="0"/>
              <a:ext cx="2463801" cy="7023100"/>
              <a:chOff x="4864100" y="0"/>
              <a:chExt cx="2463801" cy="7023100"/>
            </a:xfrm>
            <a:solidFill>
              <a:srgbClr val="151843"/>
            </a:solidFill>
          </p:grpSpPr>
          <p:sp>
            <p:nvSpPr>
              <p:cNvPr id="700" name="Freeform 109"/>
              <p:cNvSpPr/>
              <p:nvPr/>
            </p:nvSpPr>
            <p:spPr bwMode="auto">
              <a:xfrm>
                <a:off x="6097588" y="4886325"/>
                <a:ext cx="1230313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11"/>
              <p:cNvSpPr/>
              <p:nvPr/>
            </p:nvSpPr>
            <p:spPr bwMode="auto">
              <a:xfrm>
                <a:off x="5513388" y="4275138"/>
                <a:ext cx="1231900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13"/>
              <p:cNvSpPr/>
              <p:nvPr/>
            </p:nvSpPr>
            <p:spPr bwMode="auto">
              <a:xfrm>
                <a:off x="5918201" y="3663950"/>
                <a:ext cx="1231900" cy="306388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17"/>
              <p:cNvSpPr/>
              <p:nvPr/>
            </p:nvSpPr>
            <p:spPr bwMode="auto">
              <a:xfrm>
                <a:off x="5802313" y="2443163"/>
                <a:ext cx="1231900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19"/>
              <p:cNvSpPr/>
              <p:nvPr/>
            </p:nvSpPr>
            <p:spPr bwMode="auto">
              <a:xfrm>
                <a:off x="5899295" y="1831975"/>
                <a:ext cx="1231900" cy="306388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1"/>
              <p:cNvSpPr/>
              <p:nvPr/>
            </p:nvSpPr>
            <p:spPr bwMode="auto">
              <a:xfrm>
                <a:off x="5577322" y="1220788"/>
                <a:ext cx="1231900" cy="306388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6089198" y="611188"/>
                <a:ext cx="1230313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5"/>
              <p:cNvSpPr/>
              <p:nvPr/>
            </p:nvSpPr>
            <p:spPr bwMode="auto">
              <a:xfrm>
                <a:off x="5462588" y="0"/>
                <a:ext cx="1230313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6"/>
              <p:cNvSpPr/>
              <p:nvPr/>
            </p:nvSpPr>
            <p:spPr bwMode="auto">
              <a:xfrm>
                <a:off x="5436508" y="3054350"/>
                <a:ext cx="1231900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03"/>
              <p:cNvSpPr/>
              <p:nvPr/>
            </p:nvSpPr>
            <p:spPr bwMode="auto">
              <a:xfrm>
                <a:off x="6110288" y="6718300"/>
                <a:ext cx="1093788" cy="304800"/>
              </a:xfrm>
              <a:custGeom>
                <a:avLst/>
                <a:gdLst>
                  <a:gd name="T0" fmla="*/ 36 w 257"/>
                  <a:gd name="T1" fmla="*/ 0 h 72"/>
                  <a:gd name="T2" fmla="*/ 221 w 257"/>
                  <a:gd name="T3" fmla="*/ 0 h 72"/>
                  <a:gd name="T4" fmla="*/ 257 w 257"/>
                  <a:gd name="T5" fmla="*/ 36 h 72"/>
                  <a:gd name="T6" fmla="*/ 257 w 257"/>
                  <a:gd name="T7" fmla="*/ 36 h 72"/>
                  <a:gd name="T8" fmla="*/ 221 w 257"/>
                  <a:gd name="T9" fmla="*/ 72 h 72"/>
                  <a:gd name="T10" fmla="*/ 36 w 257"/>
                  <a:gd name="T11" fmla="*/ 72 h 72"/>
                  <a:gd name="T12" fmla="*/ 0 w 257"/>
                  <a:gd name="T13" fmla="*/ 36 h 72"/>
                  <a:gd name="T14" fmla="*/ 0 w 257"/>
                  <a:gd name="T15" fmla="*/ 36 h 72"/>
                  <a:gd name="T16" fmla="*/ 36 w 257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7" h="72">
                    <a:moveTo>
                      <a:pt x="36" y="0"/>
                    </a:moveTo>
                    <a:cubicBezTo>
                      <a:pt x="221" y="0"/>
                      <a:pt x="221" y="0"/>
                      <a:pt x="221" y="0"/>
                    </a:cubicBezTo>
                    <a:cubicBezTo>
                      <a:pt x="240" y="0"/>
                      <a:pt x="257" y="16"/>
                      <a:pt x="257" y="36"/>
                    </a:cubicBezTo>
                    <a:cubicBezTo>
                      <a:pt x="257" y="36"/>
                      <a:pt x="257" y="36"/>
                      <a:pt x="257" y="36"/>
                    </a:cubicBezTo>
                    <a:cubicBezTo>
                      <a:pt x="257" y="56"/>
                      <a:pt x="240" y="72"/>
                      <a:pt x="221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05"/>
              <p:cNvSpPr/>
              <p:nvPr/>
            </p:nvSpPr>
            <p:spPr bwMode="auto">
              <a:xfrm>
                <a:off x="5603876" y="6107113"/>
                <a:ext cx="1231900" cy="306388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07"/>
              <p:cNvSpPr/>
              <p:nvPr/>
            </p:nvSpPr>
            <p:spPr bwMode="auto">
              <a:xfrm>
                <a:off x="5799138" y="5497513"/>
                <a:ext cx="1230313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1"/>
              <p:cNvSpPr/>
              <p:nvPr/>
            </p:nvSpPr>
            <p:spPr bwMode="auto">
              <a:xfrm>
                <a:off x="5521325" y="4895995"/>
                <a:ext cx="414338" cy="274638"/>
              </a:xfrm>
              <a:custGeom>
                <a:avLst/>
                <a:gdLst>
                  <a:gd name="T0" fmla="*/ 31 w 95"/>
                  <a:gd name="T1" fmla="*/ 0 h 62"/>
                  <a:gd name="T2" fmla="*/ 64 w 95"/>
                  <a:gd name="T3" fmla="*/ 0 h 62"/>
                  <a:gd name="T4" fmla="*/ 95 w 95"/>
                  <a:gd name="T5" fmla="*/ 31 h 62"/>
                  <a:gd name="T6" fmla="*/ 95 w 95"/>
                  <a:gd name="T7" fmla="*/ 31 h 62"/>
                  <a:gd name="T8" fmla="*/ 64 w 95"/>
                  <a:gd name="T9" fmla="*/ 62 h 62"/>
                  <a:gd name="T10" fmla="*/ 31 w 95"/>
                  <a:gd name="T11" fmla="*/ 62 h 62"/>
                  <a:gd name="T12" fmla="*/ 0 w 95"/>
                  <a:gd name="T13" fmla="*/ 31 h 62"/>
                  <a:gd name="T14" fmla="*/ 0 w 95"/>
                  <a:gd name="T15" fmla="*/ 31 h 62"/>
                  <a:gd name="T16" fmla="*/ 31 w 95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2">
                    <a:moveTo>
                      <a:pt x="3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95" y="14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48"/>
                      <a:pt x="81" y="62"/>
                      <a:pt x="64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1"/>
              <p:cNvSpPr/>
              <p:nvPr/>
            </p:nvSpPr>
            <p:spPr bwMode="auto">
              <a:xfrm>
                <a:off x="5026025" y="6115195"/>
                <a:ext cx="414338" cy="274638"/>
              </a:xfrm>
              <a:custGeom>
                <a:avLst/>
                <a:gdLst>
                  <a:gd name="T0" fmla="*/ 31 w 95"/>
                  <a:gd name="T1" fmla="*/ 0 h 62"/>
                  <a:gd name="T2" fmla="*/ 64 w 95"/>
                  <a:gd name="T3" fmla="*/ 0 h 62"/>
                  <a:gd name="T4" fmla="*/ 95 w 95"/>
                  <a:gd name="T5" fmla="*/ 31 h 62"/>
                  <a:gd name="T6" fmla="*/ 95 w 95"/>
                  <a:gd name="T7" fmla="*/ 31 h 62"/>
                  <a:gd name="T8" fmla="*/ 64 w 95"/>
                  <a:gd name="T9" fmla="*/ 62 h 62"/>
                  <a:gd name="T10" fmla="*/ 31 w 95"/>
                  <a:gd name="T11" fmla="*/ 62 h 62"/>
                  <a:gd name="T12" fmla="*/ 0 w 95"/>
                  <a:gd name="T13" fmla="*/ 31 h 62"/>
                  <a:gd name="T14" fmla="*/ 0 w 95"/>
                  <a:gd name="T15" fmla="*/ 31 h 62"/>
                  <a:gd name="T16" fmla="*/ 31 w 95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2">
                    <a:moveTo>
                      <a:pt x="3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95" y="14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48"/>
                      <a:pt x="81" y="62"/>
                      <a:pt x="64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4864100" y="3076720"/>
                <a:ext cx="414338" cy="274638"/>
              </a:xfrm>
              <a:custGeom>
                <a:avLst/>
                <a:gdLst>
                  <a:gd name="T0" fmla="*/ 31 w 95"/>
                  <a:gd name="T1" fmla="*/ 0 h 62"/>
                  <a:gd name="T2" fmla="*/ 64 w 95"/>
                  <a:gd name="T3" fmla="*/ 0 h 62"/>
                  <a:gd name="T4" fmla="*/ 95 w 95"/>
                  <a:gd name="T5" fmla="*/ 31 h 62"/>
                  <a:gd name="T6" fmla="*/ 95 w 95"/>
                  <a:gd name="T7" fmla="*/ 31 h 62"/>
                  <a:gd name="T8" fmla="*/ 64 w 95"/>
                  <a:gd name="T9" fmla="*/ 62 h 62"/>
                  <a:gd name="T10" fmla="*/ 31 w 95"/>
                  <a:gd name="T11" fmla="*/ 62 h 62"/>
                  <a:gd name="T12" fmla="*/ 0 w 95"/>
                  <a:gd name="T13" fmla="*/ 31 h 62"/>
                  <a:gd name="T14" fmla="*/ 0 w 95"/>
                  <a:gd name="T15" fmla="*/ 31 h 62"/>
                  <a:gd name="T16" fmla="*/ 31 w 95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2">
                    <a:moveTo>
                      <a:pt x="3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95" y="14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48"/>
                      <a:pt x="81" y="62"/>
                      <a:pt x="64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1"/>
              <p:cNvSpPr/>
              <p:nvPr/>
            </p:nvSpPr>
            <p:spPr bwMode="auto">
              <a:xfrm>
                <a:off x="5647871" y="609291"/>
                <a:ext cx="414338" cy="274638"/>
              </a:xfrm>
              <a:custGeom>
                <a:avLst/>
                <a:gdLst>
                  <a:gd name="T0" fmla="*/ 31 w 95"/>
                  <a:gd name="T1" fmla="*/ 0 h 62"/>
                  <a:gd name="T2" fmla="*/ 64 w 95"/>
                  <a:gd name="T3" fmla="*/ 0 h 62"/>
                  <a:gd name="T4" fmla="*/ 95 w 95"/>
                  <a:gd name="T5" fmla="*/ 31 h 62"/>
                  <a:gd name="T6" fmla="*/ 95 w 95"/>
                  <a:gd name="T7" fmla="*/ 31 h 62"/>
                  <a:gd name="T8" fmla="*/ 64 w 95"/>
                  <a:gd name="T9" fmla="*/ 62 h 62"/>
                  <a:gd name="T10" fmla="*/ 31 w 95"/>
                  <a:gd name="T11" fmla="*/ 62 h 62"/>
                  <a:gd name="T12" fmla="*/ 0 w 95"/>
                  <a:gd name="T13" fmla="*/ 31 h 62"/>
                  <a:gd name="T14" fmla="*/ 0 w 95"/>
                  <a:gd name="T15" fmla="*/ 31 h 62"/>
                  <a:gd name="T16" fmla="*/ 31 w 95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2">
                    <a:moveTo>
                      <a:pt x="3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95" y="14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48"/>
                      <a:pt x="81" y="62"/>
                      <a:pt x="64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100000">
                    <a:srgbClr val="FA989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16" name="组合 715"/>
            <p:cNvGrpSpPr/>
            <p:nvPr/>
          </p:nvGrpSpPr>
          <p:grpSpPr>
            <a:xfrm>
              <a:off x="5100956" y="304800"/>
              <a:ext cx="2866995" cy="6413500"/>
              <a:chOff x="5196206" y="304800"/>
              <a:chExt cx="2866995" cy="6413500"/>
            </a:xfrm>
            <a:solidFill>
              <a:schemeClr val="bg1"/>
            </a:solidFill>
          </p:grpSpPr>
          <p:sp>
            <p:nvSpPr>
              <p:cNvPr id="717" name="Freeform 104"/>
              <p:cNvSpPr/>
              <p:nvPr/>
            </p:nvSpPr>
            <p:spPr bwMode="auto">
              <a:xfrm>
                <a:off x="5738813" y="6413500"/>
                <a:ext cx="1231900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06"/>
              <p:cNvSpPr/>
              <p:nvPr/>
            </p:nvSpPr>
            <p:spPr bwMode="auto">
              <a:xfrm>
                <a:off x="5421313" y="5802313"/>
                <a:ext cx="1231900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08"/>
              <p:cNvSpPr/>
              <p:nvPr/>
            </p:nvSpPr>
            <p:spPr bwMode="auto">
              <a:xfrm>
                <a:off x="5680076" y="5191125"/>
                <a:ext cx="1230313" cy="306388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10"/>
              <p:cNvSpPr/>
              <p:nvPr/>
            </p:nvSpPr>
            <p:spPr bwMode="auto">
              <a:xfrm>
                <a:off x="5951538" y="4579938"/>
                <a:ext cx="1231900" cy="306388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12"/>
              <p:cNvSpPr/>
              <p:nvPr/>
            </p:nvSpPr>
            <p:spPr bwMode="auto">
              <a:xfrm>
                <a:off x="5196206" y="3970338"/>
                <a:ext cx="1230313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7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14"/>
              <p:cNvSpPr/>
              <p:nvPr/>
            </p:nvSpPr>
            <p:spPr bwMode="auto">
              <a:xfrm>
                <a:off x="5799138" y="3359150"/>
                <a:ext cx="1230313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18"/>
              <p:cNvSpPr/>
              <p:nvPr/>
            </p:nvSpPr>
            <p:spPr bwMode="auto">
              <a:xfrm>
                <a:off x="6087111" y="2138363"/>
                <a:ext cx="1231900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20"/>
              <p:cNvSpPr/>
              <p:nvPr/>
            </p:nvSpPr>
            <p:spPr bwMode="auto">
              <a:xfrm>
                <a:off x="5226051" y="1527175"/>
                <a:ext cx="1231900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22"/>
              <p:cNvSpPr/>
              <p:nvPr/>
            </p:nvSpPr>
            <p:spPr bwMode="auto">
              <a:xfrm>
                <a:off x="5624513" y="915988"/>
                <a:ext cx="1230313" cy="304800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24"/>
              <p:cNvSpPr/>
              <p:nvPr/>
            </p:nvSpPr>
            <p:spPr bwMode="auto">
              <a:xfrm>
                <a:off x="5897563" y="304800"/>
                <a:ext cx="1230313" cy="306388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27"/>
              <p:cNvSpPr/>
              <p:nvPr/>
            </p:nvSpPr>
            <p:spPr bwMode="auto">
              <a:xfrm>
                <a:off x="5259388" y="2747963"/>
                <a:ext cx="1231900" cy="306388"/>
              </a:xfrm>
              <a:custGeom>
                <a:avLst/>
                <a:gdLst>
                  <a:gd name="T0" fmla="*/ 36 w 289"/>
                  <a:gd name="T1" fmla="*/ 0 h 72"/>
                  <a:gd name="T2" fmla="*/ 253 w 289"/>
                  <a:gd name="T3" fmla="*/ 0 h 72"/>
                  <a:gd name="T4" fmla="*/ 289 w 289"/>
                  <a:gd name="T5" fmla="*/ 36 h 72"/>
                  <a:gd name="T6" fmla="*/ 289 w 289"/>
                  <a:gd name="T7" fmla="*/ 36 h 72"/>
                  <a:gd name="T8" fmla="*/ 253 w 289"/>
                  <a:gd name="T9" fmla="*/ 72 h 72"/>
                  <a:gd name="T10" fmla="*/ 36 w 289"/>
                  <a:gd name="T11" fmla="*/ 72 h 72"/>
                  <a:gd name="T12" fmla="*/ 0 w 289"/>
                  <a:gd name="T13" fmla="*/ 36 h 72"/>
                  <a:gd name="T14" fmla="*/ 0 w 289"/>
                  <a:gd name="T15" fmla="*/ 36 h 72"/>
                  <a:gd name="T16" fmla="*/ 36 w 289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72">
                    <a:moveTo>
                      <a:pt x="36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273" y="0"/>
                      <a:pt x="289" y="16"/>
                      <a:pt x="289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56"/>
                      <a:pt x="273" y="72"/>
                      <a:pt x="253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1"/>
              <p:cNvSpPr/>
              <p:nvPr/>
            </p:nvSpPr>
            <p:spPr bwMode="auto">
              <a:xfrm>
                <a:off x="7177810" y="3367665"/>
                <a:ext cx="414338" cy="274638"/>
              </a:xfrm>
              <a:custGeom>
                <a:avLst/>
                <a:gdLst>
                  <a:gd name="T0" fmla="*/ 31 w 95"/>
                  <a:gd name="T1" fmla="*/ 0 h 62"/>
                  <a:gd name="T2" fmla="*/ 64 w 95"/>
                  <a:gd name="T3" fmla="*/ 0 h 62"/>
                  <a:gd name="T4" fmla="*/ 95 w 95"/>
                  <a:gd name="T5" fmla="*/ 31 h 62"/>
                  <a:gd name="T6" fmla="*/ 95 w 95"/>
                  <a:gd name="T7" fmla="*/ 31 h 62"/>
                  <a:gd name="T8" fmla="*/ 64 w 95"/>
                  <a:gd name="T9" fmla="*/ 62 h 62"/>
                  <a:gd name="T10" fmla="*/ 31 w 95"/>
                  <a:gd name="T11" fmla="*/ 62 h 62"/>
                  <a:gd name="T12" fmla="*/ 0 w 95"/>
                  <a:gd name="T13" fmla="*/ 31 h 62"/>
                  <a:gd name="T14" fmla="*/ 0 w 95"/>
                  <a:gd name="T15" fmla="*/ 31 h 62"/>
                  <a:gd name="T16" fmla="*/ 31 w 95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2">
                    <a:moveTo>
                      <a:pt x="3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95" y="14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48"/>
                      <a:pt x="81" y="62"/>
                      <a:pt x="64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1"/>
              <p:cNvSpPr/>
              <p:nvPr/>
            </p:nvSpPr>
            <p:spPr bwMode="auto">
              <a:xfrm>
                <a:off x="6488211" y="2768455"/>
                <a:ext cx="414338" cy="274638"/>
              </a:xfrm>
              <a:custGeom>
                <a:avLst/>
                <a:gdLst>
                  <a:gd name="T0" fmla="*/ 31 w 95"/>
                  <a:gd name="T1" fmla="*/ 0 h 62"/>
                  <a:gd name="T2" fmla="*/ 64 w 95"/>
                  <a:gd name="T3" fmla="*/ 0 h 62"/>
                  <a:gd name="T4" fmla="*/ 95 w 95"/>
                  <a:gd name="T5" fmla="*/ 31 h 62"/>
                  <a:gd name="T6" fmla="*/ 95 w 95"/>
                  <a:gd name="T7" fmla="*/ 31 h 62"/>
                  <a:gd name="T8" fmla="*/ 64 w 95"/>
                  <a:gd name="T9" fmla="*/ 62 h 62"/>
                  <a:gd name="T10" fmla="*/ 31 w 95"/>
                  <a:gd name="T11" fmla="*/ 62 h 62"/>
                  <a:gd name="T12" fmla="*/ 0 w 95"/>
                  <a:gd name="T13" fmla="*/ 31 h 62"/>
                  <a:gd name="T14" fmla="*/ 0 w 95"/>
                  <a:gd name="T15" fmla="*/ 31 h 62"/>
                  <a:gd name="T16" fmla="*/ 31 w 95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2">
                    <a:moveTo>
                      <a:pt x="3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95" y="14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48"/>
                      <a:pt x="81" y="62"/>
                      <a:pt x="64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1"/>
              <p:cNvSpPr/>
              <p:nvPr/>
            </p:nvSpPr>
            <p:spPr bwMode="auto">
              <a:xfrm>
                <a:off x="7039263" y="929264"/>
                <a:ext cx="414338" cy="274638"/>
              </a:xfrm>
              <a:custGeom>
                <a:avLst/>
                <a:gdLst>
                  <a:gd name="T0" fmla="*/ 31 w 95"/>
                  <a:gd name="T1" fmla="*/ 0 h 62"/>
                  <a:gd name="T2" fmla="*/ 64 w 95"/>
                  <a:gd name="T3" fmla="*/ 0 h 62"/>
                  <a:gd name="T4" fmla="*/ 95 w 95"/>
                  <a:gd name="T5" fmla="*/ 31 h 62"/>
                  <a:gd name="T6" fmla="*/ 95 w 95"/>
                  <a:gd name="T7" fmla="*/ 31 h 62"/>
                  <a:gd name="T8" fmla="*/ 64 w 95"/>
                  <a:gd name="T9" fmla="*/ 62 h 62"/>
                  <a:gd name="T10" fmla="*/ 31 w 95"/>
                  <a:gd name="T11" fmla="*/ 62 h 62"/>
                  <a:gd name="T12" fmla="*/ 0 w 95"/>
                  <a:gd name="T13" fmla="*/ 31 h 62"/>
                  <a:gd name="T14" fmla="*/ 0 w 95"/>
                  <a:gd name="T15" fmla="*/ 31 h 62"/>
                  <a:gd name="T16" fmla="*/ 31 w 95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2">
                    <a:moveTo>
                      <a:pt x="3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95" y="14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48"/>
                      <a:pt x="81" y="62"/>
                      <a:pt x="64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1"/>
              <p:cNvSpPr/>
              <p:nvPr/>
            </p:nvSpPr>
            <p:spPr bwMode="auto">
              <a:xfrm>
                <a:off x="7039263" y="5819919"/>
                <a:ext cx="414338" cy="274638"/>
              </a:xfrm>
              <a:custGeom>
                <a:avLst/>
                <a:gdLst>
                  <a:gd name="T0" fmla="*/ 31 w 95"/>
                  <a:gd name="T1" fmla="*/ 0 h 62"/>
                  <a:gd name="T2" fmla="*/ 64 w 95"/>
                  <a:gd name="T3" fmla="*/ 0 h 62"/>
                  <a:gd name="T4" fmla="*/ 95 w 95"/>
                  <a:gd name="T5" fmla="*/ 31 h 62"/>
                  <a:gd name="T6" fmla="*/ 95 w 95"/>
                  <a:gd name="T7" fmla="*/ 31 h 62"/>
                  <a:gd name="T8" fmla="*/ 64 w 95"/>
                  <a:gd name="T9" fmla="*/ 62 h 62"/>
                  <a:gd name="T10" fmla="*/ 31 w 95"/>
                  <a:gd name="T11" fmla="*/ 62 h 62"/>
                  <a:gd name="T12" fmla="*/ 0 w 95"/>
                  <a:gd name="T13" fmla="*/ 31 h 62"/>
                  <a:gd name="T14" fmla="*/ 0 w 95"/>
                  <a:gd name="T15" fmla="*/ 31 h 62"/>
                  <a:gd name="T16" fmla="*/ 31 w 95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2">
                    <a:moveTo>
                      <a:pt x="3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95" y="14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48"/>
                      <a:pt x="81" y="62"/>
                      <a:pt x="64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1"/>
              <p:cNvSpPr/>
              <p:nvPr/>
            </p:nvSpPr>
            <p:spPr bwMode="auto">
              <a:xfrm>
                <a:off x="7648863" y="4600719"/>
                <a:ext cx="414338" cy="274638"/>
              </a:xfrm>
              <a:custGeom>
                <a:avLst/>
                <a:gdLst>
                  <a:gd name="T0" fmla="*/ 31 w 95"/>
                  <a:gd name="T1" fmla="*/ 0 h 62"/>
                  <a:gd name="T2" fmla="*/ 64 w 95"/>
                  <a:gd name="T3" fmla="*/ 0 h 62"/>
                  <a:gd name="T4" fmla="*/ 95 w 95"/>
                  <a:gd name="T5" fmla="*/ 31 h 62"/>
                  <a:gd name="T6" fmla="*/ 95 w 95"/>
                  <a:gd name="T7" fmla="*/ 31 h 62"/>
                  <a:gd name="T8" fmla="*/ 64 w 95"/>
                  <a:gd name="T9" fmla="*/ 62 h 62"/>
                  <a:gd name="T10" fmla="*/ 31 w 95"/>
                  <a:gd name="T11" fmla="*/ 62 h 62"/>
                  <a:gd name="T12" fmla="*/ 0 w 95"/>
                  <a:gd name="T13" fmla="*/ 31 h 62"/>
                  <a:gd name="T14" fmla="*/ 0 w 95"/>
                  <a:gd name="T15" fmla="*/ 31 h 62"/>
                  <a:gd name="T16" fmla="*/ 31 w 95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2">
                    <a:moveTo>
                      <a:pt x="31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95" y="14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48"/>
                      <a:pt x="81" y="62"/>
                      <a:pt x="64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7406119" y="538142"/>
              <a:ext cx="537812" cy="537207"/>
              <a:chOff x="1446064" y="2109382"/>
              <a:chExt cx="527197" cy="526604"/>
            </a:xfrm>
          </p:grpSpPr>
          <p:cxnSp>
            <p:nvCxnSpPr>
              <p:cNvPr id="161" name="直接连接符 160"/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  <p:grpSp>
            <p:nvGrpSpPr>
              <p:cNvPr id="163" name="组合 162"/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170" name="直接连接符 169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chemeClr val="bg1"/>
                  </a:solidFill>
                  <a:prstDash val="solid"/>
                  <a:round/>
                </a:ln>
              </p:spPr>
            </p:cxnSp>
            <p:cxnSp>
              <p:nvCxnSpPr>
                <p:cNvPr id="171" name="直接连接符 170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chemeClr val="bg1"/>
                  </a:solidFill>
                  <a:prstDash val="solid"/>
                  <a:round/>
                </a:ln>
              </p:spPr>
            </p:cxnSp>
          </p:grpSp>
          <p:grpSp>
            <p:nvGrpSpPr>
              <p:cNvPr id="164" name="组合 163"/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168" name="直接连接符 167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chemeClr val="bg1"/>
                  </a:solidFill>
                  <a:prstDash val="solid"/>
                  <a:round/>
                </a:ln>
              </p:spPr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chemeClr val="bg1"/>
                  </a:solidFill>
                  <a:prstDash val="solid"/>
                  <a:round/>
                </a:ln>
              </p:spPr>
            </p:cxnSp>
          </p:grpSp>
          <p:grpSp>
            <p:nvGrpSpPr>
              <p:cNvPr id="165" name="组合 164"/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166" name="直接连接符 165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chemeClr val="bg1"/>
                  </a:solidFill>
                  <a:prstDash val="solid"/>
                  <a:round/>
                </a:ln>
              </p:spPr>
            </p:cxn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chemeClr val="bg1"/>
                  </a:solidFill>
                  <a:prstDash val="solid"/>
                  <a:round/>
                </a:ln>
              </p:spPr>
            </p:cxnSp>
          </p:grpSp>
        </p:grpSp>
      </p:grpSp>
      <p:sp>
        <p:nvSpPr>
          <p:cNvPr id="94" name="文本框 93"/>
          <p:cNvSpPr txBox="1"/>
          <p:nvPr/>
        </p:nvSpPr>
        <p:spPr>
          <a:xfrm>
            <a:off x="1268174" y="763905"/>
            <a:ext cx="1107996" cy="52876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8BEFE">
                        <a:lumMod val="5000"/>
                        <a:lumOff val="95000"/>
                      </a:srgbClr>
                    </a:gs>
                    <a:gs pos="100000">
                      <a:srgbClr val="C9ECFF"/>
                    </a:gs>
                  </a:gsLst>
                  <a:lin ang="5400000" scaled="1"/>
                </a:gradFill>
                <a:effectLst>
                  <a:outerShdw dist="889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a云深不知处 (非商业使用)" panose="02010600010101010101" pitchFamily="2" charset="-122"/>
                <a:ea typeface="Aa云深不知处 (非商业使用)" panose="02010600010101010101" pitchFamily="2" charset="-122"/>
              </a:rPr>
              <a:t>目录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671761" y="1349382"/>
            <a:ext cx="346276" cy="346276"/>
            <a:chOff x="701040" y="1352550"/>
            <a:chExt cx="525780" cy="525780"/>
          </a:xfrm>
        </p:grpSpPr>
        <p:cxnSp>
          <p:nvCxnSpPr>
            <p:cNvPr id="96" name="直接连接符 95"/>
            <p:cNvCxnSpPr/>
            <p:nvPr/>
          </p:nvCxnSpPr>
          <p:spPr>
            <a:xfrm>
              <a:off x="701040" y="16154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  <p:cxnSp>
          <p:nvCxnSpPr>
            <p:cNvPr id="97" name="直接连接符 96"/>
            <p:cNvCxnSpPr/>
            <p:nvPr/>
          </p:nvCxnSpPr>
          <p:spPr>
            <a:xfrm>
              <a:off x="1082040" y="16154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  <p:cxnSp>
          <p:nvCxnSpPr>
            <p:cNvPr id="98" name="直接连接符 97"/>
            <p:cNvCxnSpPr/>
            <p:nvPr/>
          </p:nvCxnSpPr>
          <p:spPr>
            <a:xfrm rot="5400000">
              <a:off x="891540" y="14249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  <p:cxnSp>
          <p:nvCxnSpPr>
            <p:cNvPr id="99" name="直接连接符 98"/>
            <p:cNvCxnSpPr/>
            <p:nvPr/>
          </p:nvCxnSpPr>
          <p:spPr>
            <a:xfrm rot="5400000">
              <a:off x="891540" y="1805940"/>
              <a:ext cx="144780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</p:grpSp>
      <p:sp>
        <p:nvSpPr>
          <p:cNvPr id="100" name="椭圆 99"/>
          <p:cNvSpPr/>
          <p:nvPr/>
        </p:nvSpPr>
        <p:spPr>
          <a:xfrm>
            <a:off x="3097599" y="5289328"/>
            <a:ext cx="170916" cy="170916"/>
          </a:xfrm>
          <a:prstGeom prst="ellipse">
            <a:avLst/>
          </a:prstGeom>
          <a:noFill/>
          <a:ln w="66675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n Jyuu GothicX Medium"/>
              <a:cs typeface="+mn-cs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3153522" y="4839547"/>
            <a:ext cx="203691" cy="203691"/>
            <a:chOff x="4549716" y="208666"/>
            <a:chExt cx="395468" cy="395468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4549716" y="406400"/>
              <a:ext cx="395468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  <p:cxnSp>
          <p:nvCxnSpPr>
            <p:cNvPr id="103" name="直接连接符 102"/>
            <p:cNvCxnSpPr/>
            <p:nvPr/>
          </p:nvCxnSpPr>
          <p:spPr>
            <a:xfrm rot="5400000">
              <a:off x="4549716" y="406400"/>
              <a:ext cx="395468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</p:grpSp>
      <p:grpSp>
        <p:nvGrpSpPr>
          <p:cNvPr id="104" name="组合 103"/>
          <p:cNvGrpSpPr/>
          <p:nvPr/>
        </p:nvGrpSpPr>
        <p:grpSpPr>
          <a:xfrm>
            <a:off x="2376696" y="4258027"/>
            <a:ext cx="313971" cy="313618"/>
            <a:chOff x="1446064" y="2109382"/>
            <a:chExt cx="527197" cy="526604"/>
          </a:xfrm>
        </p:grpSpPr>
        <p:cxnSp>
          <p:nvCxnSpPr>
            <p:cNvPr id="105" name="直接连接符 104"/>
            <p:cNvCxnSpPr/>
            <p:nvPr/>
          </p:nvCxnSpPr>
          <p:spPr>
            <a:xfrm>
              <a:off x="1446658" y="2372684"/>
              <a:ext cx="95351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  <p:cxnSp>
          <p:nvCxnSpPr>
            <p:cNvPr id="106" name="直接连接符 105"/>
            <p:cNvCxnSpPr/>
            <p:nvPr/>
          </p:nvCxnSpPr>
          <p:spPr>
            <a:xfrm>
              <a:off x="1877910" y="2372684"/>
              <a:ext cx="95351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  <p:grpSp>
          <p:nvGrpSpPr>
            <p:cNvPr id="107" name="组合 106"/>
            <p:cNvGrpSpPr/>
            <p:nvPr/>
          </p:nvGrpSpPr>
          <p:grpSpPr>
            <a:xfrm rot="5400000">
              <a:off x="1446658" y="2372684"/>
              <a:ext cx="526603" cy="0"/>
              <a:chOff x="1446658" y="2165515"/>
              <a:chExt cx="526603" cy="0"/>
            </a:xfrm>
          </p:grpSpPr>
          <p:cxnSp>
            <p:nvCxnSpPr>
              <p:cNvPr id="114" name="直接连接符 113"/>
              <p:cNvCxnSpPr/>
              <p:nvPr/>
            </p:nvCxnSpPr>
            <p:spPr>
              <a:xfrm>
                <a:off x="1446658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877910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</p:grpSp>
        <p:grpSp>
          <p:nvGrpSpPr>
            <p:cNvPr id="108" name="组合 107"/>
            <p:cNvGrpSpPr/>
            <p:nvPr/>
          </p:nvGrpSpPr>
          <p:grpSpPr>
            <a:xfrm rot="2700000">
              <a:off x="1446065" y="2372685"/>
              <a:ext cx="526603" cy="0"/>
              <a:chOff x="1446658" y="2165515"/>
              <a:chExt cx="526603" cy="0"/>
            </a:xfrm>
          </p:grpSpPr>
          <p:cxnSp>
            <p:nvCxnSpPr>
              <p:cNvPr id="112" name="直接连接符 111"/>
              <p:cNvCxnSpPr/>
              <p:nvPr/>
            </p:nvCxnSpPr>
            <p:spPr>
              <a:xfrm>
                <a:off x="1446658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877910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</p:grpSp>
        <p:grpSp>
          <p:nvGrpSpPr>
            <p:cNvPr id="109" name="组合 108"/>
            <p:cNvGrpSpPr/>
            <p:nvPr/>
          </p:nvGrpSpPr>
          <p:grpSpPr>
            <a:xfrm rot="18900000">
              <a:off x="1446064" y="2376304"/>
              <a:ext cx="526603" cy="0"/>
              <a:chOff x="1446658" y="2165515"/>
              <a:chExt cx="526603" cy="0"/>
            </a:xfrm>
          </p:grpSpPr>
          <p:cxnSp>
            <p:nvCxnSpPr>
              <p:cNvPr id="110" name="直接连接符 109"/>
              <p:cNvCxnSpPr/>
              <p:nvPr/>
            </p:nvCxnSpPr>
            <p:spPr>
              <a:xfrm>
                <a:off x="1446658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877910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36" name="椭圆 135"/>
          <p:cNvSpPr/>
          <p:nvPr/>
        </p:nvSpPr>
        <p:spPr>
          <a:xfrm>
            <a:off x="984095" y="946350"/>
            <a:ext cx="45719" cy="45719"/>
          </a:xfrm>
          <a:prstGeom prst="ellipse">
            <a:avLst/>
          </a:prstGeom>
          <a:noFill/>
          <a:ln w="66675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n Jyuu GothicX Medium"/>
              <a:cs typeface="+mn-cs"/>
            </a:endParaRPr>
          </a:p>
        </p:txBody>
      </p:sp>
      <p:sp>
        <p:nvSpPr>
          <p:cNvPr id="137" name="PA_库_椭圆 136"/>
          <p:cNvSpPr/>
          <p:nvPr>
            <p:custDataLst>
              <p:tags r:id="rId1"/>
            </p:custDataLst>
          </p:nvPr>
        </p:nvSpPr>
        <p:spPr>
          <a:xfrm>
            <a:off x="6355158" y="1447390"/>
            <a:ext cx="1044152" cy="1044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74" name="PA_库_任意多边形 78"/>
          <p:cNvSpPr/>
          <p:nvPr>
            <p:custDataLst>
              <p:tags r:id="rId2"/>
            </p:custDataLst>
          </p:nvPr>
        </p:nvSpPr>
        <p:spPr>
          <a:xfrm>
            <a:off x="6750234" y="1447390"/>
            <a:ext cx="649076" cy="1044152"/>
          </a:xfrm>
          <a:custGeom>
            <a:avLst/>
            <a:gdLst>
              <a:gd name="connsiteX0" fmla="*/ 127000 w 649076"/>
              <a:gd name="connsiteY0" fmla="*/ 0 h 1044152"/>
              <a:gd name="connsiteX1" fmla="*/ 649076 w 649076"/>
              <a:gd name="connsiteY1" fmla="*/ 522076 h 1044152"/>
              <a:gd name="connsiteX2" fmla="*/ 127000 w 649076"/>
              <a:gd name="connsiteY2" fmla="*/ 1044152 h 1044152"/>
              <a:gd name="connsiteX3" fmla="*/ 21784 w 649076"/>
              <a:gd name="connsiteY3" fmla="*/ 1033545 h 1044152"/>
              <a:gd name="connsiteX4" fmla="*/ 0 w 649076"/>
              <a:gd name="connsiteY4" fmla="*/ 1026783 h 1044152"/>
              <a:gd name="connsiteX5" fmla="*/ 76216 w 649076"/>
              <a:gd name="connsiteY5" fmla="*/ 1003125 h 1044152"/>
              <a:gd name="connsiteX6" fmla="*/ 395076 w 649076"/>
              <a:gd name="connsiteY6" fmla="*/ 522076 h 1044152"/>
              <a:gd name="connsiteX7" fmla="*/ 76216 w 649076"/>
              <a:gd name="connsiteY7" fmla="*/ 41027 h 1044152"/>
              <a:gd name="connsiteX8" fmla="*/ 0 w 649076"/>
              <a:gd name="connsiteY8" fmla="*/ 17369 h 1044152"/>
              <a:gd name="connsiteX9" fmla="*/ 21784 w 649076"/>
              <a:gd name="connsiteY9" fmla="*/ 10607 h 1044152"/>
              <a:gd name="connsiteX10" fmla="*/ 127000 w 649076"/>
              <a:gd name="connsiteY10" fmla="*/ 0 h 104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9076" h="1044152">
                <a:moveTo>
                  <a:pt x="127000" y="0"/>
                </a:moveTo>
                <a:cubicBezTo>
                  <a:pt x="415335" y="0"/>
                  <a:pt x="649076" y="233741"/>
                  <a:pt x="649076" y="522076"/>
                </a:cubicBezTo>
                <a:cubicBezTo>
                  <a:pt x="649076" y="810411"/>
                  <a:pt x="415335" y="1044152"/>
                  <a:pt x="127000" y="1044152"/>
                </a:cubicBezTo>
                <a:cubicBezTo>
                  <a:pt x="90958" y="1044152"/>
                  <a:pt x="55770" y="1040500"/>
                  <a:pt x="21784" y="1033545"/>
                </a:cubicBezTo>
                <a:lnTo>
                  <a:pt x="0" y="1026783"/>
                </a:lnTo>
                <a:lnTo>
                  <a:pt x="76216" y="1003125"/>
                </a:lnTo>
                <a:cubicBezTo>
                  <a:pt x="263597" y="923870"/>
                  <a:pt x="395076" y="738327"/>
                  <a:pt x="395076" y="522076"/>
                </a:cubicBezTo>
                <a:cubicBezTo>
                  <a:pt x="395076" y="305825"/>
                  <a:pt x="263597" y="120283"/>
                  <a:pt x="76216" y="41027"/>
                </a:cubicBezTo>
                <a:lnTo>
                  <a:pt x="0" y="17369"/>
                </a:lnTo>
                <a:lnTo>
                  <a:pt x="21784" y="10607"/>
                </a:lnTo>
                <a:cubicBezTo>
                  <a:pt x="55770" y="3652"/>
                  <a:pt x="90958" y="0"/>
                  <a:pt x="127000" y="0"/>
                </a:cubicBezTo>
                <a:close/>
              </a:path>
            </a:pathLst>
          </a:cu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75" name="PA_库_弧形 174"/>
          <p:cNvSpPr/>
          <p:nvPr>
            <p:custDataLst>
              <p:tags r:id="rId3"/>
            </p:custDataLst>
          </p:nvPr>
        </p:nvSpPr>
        <p:spPr>
          <a:xfrm>
            <a:off x="6228158" y="1447390"/>
            <a:ext cx="1044152" cy="1044152"/>
          </a:xfrm>
          <a:prstGeom prst="arc">
            <a:avLst>
              <a:gd name="adj1" fmla="val 8201936"/>
              <a:gd name="adj2" fmla="val 416089"/>
            </a:avLst>
          </a:prstGeom>
          <a:noFill/>
          <a:ln w="66675" cap="rnd">
            <a:solidFill>
              <a:srgbClr val="FB9D97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76" name="PA_库_弧形 175"/>
          <p:cNvSpPr/>
          <p:nvPr>
            <p:custDataLst>
              <p:tags r:id="rId4"/>
            </p:custDataLst>
          </p:nvPr>
        </p:nvSpPr>
        <p:spPr>
          <a:xfrm>
            <a:off x="6228158" y="1447390"/>
            <a:ext cx="1044152" cy="1044152"/>
          </a:xfrm>
          <a:prstGeom prst="arc">
            <a:avLst>
              <a:gd name="adj1" fmla="val 1140335"/>
              <a:gd name="adj2" fmla="val 6156276"/>
            </a:avLst>
          </a:prstGeom>
          <a:noFill/>
          <a:ln w="66675" cap="rnd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77" name="PA_库_弧形 176"/>
          <p:cNvSpPr/>
          <p:nvPr>
            <p:custDataLst>
              <p:tags r:id="rId5"/>
            </p:custDataLst>
          </p:nvPr>
        </p:nvSpPr>
        <p:spPr>
          <a:xfrm>
            <a:off x="6228158" y="1447390"/>
            <a:ext cx="1044152" cy="1044152"/>
          </a:xfrm>
          <a:prstGeom prst="arc">
            <a:avLst>
              <a:gd name="adj1" fmla="val 6721265"/>
              <a:gd name="adj2" fmla="val 7514453"/>
            </a:avLst>
          </a:prstGeom>
          <a:noFill/>
          <a:ln w="66675" cap="rnd">
            <a:solidFill>
              <a:srgbClr val="00335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78" name="PA_库_文本框 177"/>
          <p:cNvSpPr txBox="1"/>
          <p:nvPr>
            <p:custDataLst>
              <p:tags r:id="rId6"/>
            </p:custDataLst>
          </p:nvPr>
        </p:nvSpPr>
        <p:spPr>
          <a:xfrm>
            <a:off x="6491394" y="159261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n Jyuu GothicX Bold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79" name="PA_库_椭圆 178"/>
          <p:cNvSpPr/>
          <p:nvPr>
            <p:custDataLst>
              <p:tags r:id="rId7"/>
            </p:custDataLst>
          </p:nvPr>
        </p:nvSpPr>
        <p:spPr>
          <a:xfrm>
            <a:off x="6354615" y="4281674"/>
            <a:ext cx="1044152" cy="1044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0" name="PA_库_任意多边形 83"/>
          <p:cNvSpPr/>
          <p:nvPr>
            <p:custDataLst>
              <p:tags r:id="rId8"/>
            </p:custDataLst>
          </p:nvPr>
        </p:nvSpPr>
        <p:spPr>
          <a:xfrm>
            <a:off x="6749691" y="4281674"/>
            <a:ext cx="649076" cy="1044152"/>
          </a:xfrm>
          <a:custGeom>
            <a:avLst/>
            <a:gdLst>
              <a:gd name="connsiteX0" fmla="*/ 127000 w 649076"/>
              <a:gd name="connsiteY0" fmla="*/ 0 h 1044152"/>
              <a:gd name="connsiteX1" fmla="*/ 649076 w 649076"/>
              <a:gd name="connsiteY1" fmla="*/ 522076 h 1044152"/>
              <a:gd name="connsiteX2" fmla="*/ 127000 w 649076"/>
              <a:gd name="connsiteY2" fmla="*/ 1044152 h 1044152"/>
              <a:gd name="connsiteX3" fmla="*/ 21784 w 649076"/>
              <a:gd name="connsiteY3" fmla="*/ 1033545 h 1044152"/>
              <a:gd name="connsiteX4" fmla="*/ 0 w 649076"/>
              <a:gd name="connsiteY4" fmla="*/ 1026783 h 1044152"/>
              <a:gd name="connsiteX5" fmla="*/ 76216 w 649076"/>
              <a:gd name="connsiteY5" fmla="*/ 1003125 h 1044152"/>
              <a:gd name="connsiteX6" fmla="*/ 395076 w 649076"/>
              <a:gd name="connsiteY6" fmla="*/ 522076 h 1044152"/>
              <a:gd name="connsiteX7" fmla="*/ 76216 w 649076"/>
              <a:gd name="connsiteY7" fmla="*/ 41027 h 1044152"/>
              <a:gd name="connsiteX8" fmla="*/ 0 w 649076"/>
              <a:gd name="connsiteY8" fmla="*/ 17369 h 1044152"/>
              <a:gd name="connsiteX9" fmla="*/ 21784 w 649076"/>
              <a:gd name="connsiteY9" fmla="*/ 10607 h 1044152"/>
              <a:gd name="connsiteX10" fmla="*/ 127000 w 649076"/>
              <a:gd name="connsiteY10" fmla="*/ 0 h 104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9076" h="1044152">
                <a:moveTo>
                  <a:pt x="127000" y="0"/>
                </a:moveTo>
                <a:cubicBezTo>
                  <a:pt x="415335" y="0"/>
                  <a:pt x="649076" y="233741"/>
                  <a:pt x="649076" y="522076"/>
                </a:cubicBezTo>
                <a:cubicBezTo>
                  <a:pt x="649076" y="810411"/>
                  <a:pt x="415335" y="1044152"/>
                  <a:pt x="127000" y="1044152"/>
                </a:cubicBezTo>
                <a:cubicBezTo>
                  <a:pt x="90958" y="1044152"/>
                  <a:pt x="55770" y="1040500"/>
                  <a:pt x="21784" y="1033545"/>
                </a:cubicBezTo>
                <a:lnTo>
                  <a:pt x="0" y="1026783"/>
                </a:lnTo>
                <a:lnTo>
                  <a:pt x="76216" y="1003125"/>
                </a:lnTo>
                <a:cubicBezTo>
                  <a:pt x="263597" y="923870"/>
                  <a:pt x="395076" y="738327"/>
                  <a:pt x="395076" y="522076"/>
                </a:cubicBezTo>
                <a:cubicBezTo>
                  <a:pt x="395076" y="305825"/>
                  <a:pt x="263597" y="120283"/>
                  <a:pt x="76216" y="41027"/>
                </a:cubicBezTo>
                <a:lnTo>
                  <a:pt x="0" y="17369"/>
                </a:lnTo>
                <a:lnTo>
                  <a:pt x="21784" y="10607"/>
                </a:lnTo>
                <a:cubicBezTo>
                  <a:pt x="55770" y="3652"/>
                  <a:pt x="90958" y="0"/>
                  <a:pt x="127000" y="0"/>
                </a:cubicBezTo>
                <a:close/>
              </a:path>
            </a:pathLst>
          </a:cu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1" name="PA_库_弧形 180"/>
          <p:cNvSpPr/>
          <p:nvPr>
            <p:custDataLst>
              <p:tags r:id="rId9"/>
            </p:custDataLst>
          </p:nvPr>
        </p:nvSpPr>
        <p:spPr>
          <a:xfrm>
            <a:off x="6227615" y="4281674"/>
            <a:ext cx="1044152" cy="1044152"/>
          </a:xfrm>
          <a:prstGeom prst="arc">
            <a:avLst>
              <a:gd name="adj1" fmla="val 13527488"/>
              <a:gd name="adj2" fmla="val 18749702"/>
            </a:avLst>
          </a:prstGeom>
          <a:noFill/>
          <a:ln w="66675" cap="rnd">
            <a:solidFill>
              <a:srgbClr val="FB9D97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2" name="PA_库_弧形 181"/>
          <p:cNvSpPr/>
          <p:nvPr>
            <p:custDataLst>
              <p:tags r:id="rId10"/>
            </p:custDataLst>
          </p:nvPr>
        </p:nvSpPr>
        <p:spPr>
          <a:xfrm>
            <a:off x="6227615" y="4281674"/>
            <a:ext cx="1044152" cy="1044152"/>
          </a:xfrm>
          <a:prstGeom prst="arc">
            <a:avLst>
              <a:gd name="adj1" fmla="val 19382191"/>
              <a:gd name="adj2" fmla="val 2521117"/>
            </a:avLst>
          </a:prstGeom>
          <a:noFill/>
          <a:ln w="66675" cap="rnd">
            <a:solidFill>
              <a:srgbClr val="46BDFE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3" name="PA_库_弧形 182"/>
          <p:cNvSpPr/>
          <p:nvPr>
            <p:custDataLst>
              <p:tags r:id="rId11"/>
            </p:custDataLst>
          </p:nvPr>
        </p:nvSpPr>
        <p:spPr>
          <a:xfrm>
            <a:off x="6227615" y="4281674"/>
            <a:ext cx="1044152" cy="1044152"/>
          </a:xfrm>
          <a:prstGeom prst="arc">
            <a:avLst>
              <a:gd name="adj1" fmla="val 3150710"/>
              <a:gd name="adj2" fmla="val 11927319"/>
            </a:avLst>
          </a:prstGeom>
          <a:noFill/>
          <a:ln w="66675" cap="rnd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4" name="PA_库_文本框 183"/>
          <p:cNvSpPr txBox="1"/>
          <p:nvPr>
            <p:custDataLst>
              <p:tags r:id="rId12"/>
            </p:custDataLst>
          </p:nvPr>
        </p:nvSpPr>
        <p:spPr>
          <a:xfrm>
            <a:off x="6529442" y="440859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n Jyuu GothicX Bold"/>
                <a:cs typeface="+mn-cs"/>
              </a:rPr>
              <a:t>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5" name="PA_库_椭圆 184"/>
          <p:cNvSpPr/>
          <p:nvPr>
            <p:custDataLst>
              <p:tags r:id="rId13"/>
            </p:custDataLst>
          </p:nvPr>
        </p:nvSpPr>
        <p:spPr>
          <a:xfrm>
            <a:off x="6355158" y="2853688"/>
            <a:ext cx="1044152" cy="1044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6" name="PA_库_任意多边形 90"/>
          <p:cNvSpPr/>
          <p:nvPr>
            <p:custDataLst>
              <p:tags r:id="rId14"/>
            </p:custDataLst>
          </p:nvPr>
        </p:nvSpPr>
        <p:spPr>
          <a:xfrm>
            <a:off x="6750234" y="2853688"/>
            <a:ext cx="649076" cy="1044152"/>
          </a:xfrm>
          <a:custGeom>
            <a:avLst/>
            <a:gdLst>
              <a:gd name="connsiteX0" fmla="*/ 127000 w 649076"/>
              <a:gd name="connsiteY0" fmla="*/ 0 h 1044152"/>
              <a:gd name="connsiteX1" fmla="*/ 649076 w 649076"/>
              <a:gd name="connsiteY1" fmla="*/ 522076 h 1044152"/>
              <a:gd name="connsiteX2" fmla="*/ 127000 w 649076"/>
              <a:gd name="connsiteY2" fmla="*/ 1044152 h 1044152"/>
              <a:gd name="connsiteX3" fmla="*/ 21784 w 649076"/>
              <a:gd name="connsiteY3" fmla="*/ 1033545 h 1044152"/>
              <a:gd name="connsiteX4" fmla="*/ 0 w 649076"/>
              <a:gd name="connsiteY4" fmla="*/ 1026783 h 1044152"/>
              <a:gd name="connsiteX5" fmla="*/ 76216 w 649076"/>
              <a:gd name="connsiteY5" fmla="*/ 1003125 h 1044152"/>
              <a:gd name="connsiteX6" fmla="*/ 395076 w 649076"/>
              <a:gd name="connsiteY6" fmla="*/ 522076 h 1044152"/>
              <a:gd name="connsiteX7" fmla="*/ 76216 w 649076"/>
              <a:gd name="connsiteY7" fmla="*/ 41027 h 1044152"/>
              <a:gd name="connsiteX8" fmla="*/ 0 w 649076"/>
              <a:gd name="connsiteY8" fmla="*/ 17369 h 1044152"/>
              <a:gd name="connsiteX9" fmla="*/ 21784 w 649076"/>
              <a:gd name="connsiteY9" fmla="*/ 10607 h 1044152"/>
              <a:gd name="connsiteX10" fmla="*/ 127000 w 649076"/>
              <a:gd name="connsiteY10" fmla="*/ 0 h 104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9076" h="1044152">
                <a:moveTo>
                  <a:pt x="127000" y="0"/>
                </a:moveTo>
                <a:cubicBezTo>
                  <a:pt x="415335" y="0"/>
                  <a:pt x="649076" y="233741"/>
                  <a:pt x="649076" y="522076"/>
                </a:cubicBezTo>
                <a:cubicBezTo>
                  <a:pt x="649076" y="810411"/>
                  <a:pt x="415335" y="1044152"/>
                  <a:pt x="127000" y="1044152"/>
                </a:cubicBezTo>
                <a:cubicBezTo>
                  <a:pt x="90958" y="1044152"/>
                  <a:pt x="55770" y="1040500"/>
                  <a:pt x="21784" y="1033545"/>
                </a:cubicBezTo>
                <a:lnTo>
                  <a:pt x="0" y="1026783"/>
                </a:lnTo>
                <a:lnTo>
                  <a:pt x="76216" y="1003125"/>
                </a:lnTo>
                <a:cubicBezTo>
                  <a:pt x="263597" y="923870"/>
                  <a:pt x="395076" y="738327"/>
                  <a:pt x="395076" y="522076"/>
                </a:cubicBezTo>
                <a:cubicBezTo>
                  <a:pt x="395076" y="305825"/>
                  <a:pt x="263597" y="120283"/>
                  <a:pt x="76216" y="41027"/>
                </a:cubicBezTo>
                <a:lnTo>
                  <a:pt x="0" y="17369"/>
                </a:lnTo>
                <a:lnTo>
                  <a:pt x="21784" y="10607"/>
                </a:lnTo>
                <a:cubicBezTo>
                  <a:pt x="55770" y="3652"/>
                  <a:pt x="90958" y="0"/>
                  <a:pt x="127000" y="0"/>
                </a:cubicBezTo>
                <a:close/>
              </a:path>
            </a:pathLst>
          </a:cu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7" name="PA_库_弧形 186"/>
          <p:cNvSpPr/>
          <p:nvPr>
            <p:custDataLst>
              <p:tags r:id="rId15"/>
            </p:custDataLst>
          </p:nvPr>
        </p:nvSpPr>
        <p:spPr>
          <a:xfrm>
            <a:off x="6228158" y="2853688"/>
            <a:ext cx="1044152" cy="1044152"/>
          </a:xfrm>
          <a:prstGeom prst="arc">
            <a:avLst>
              <a:gd name="adj1" fmla="val 17382570"/>
              <a:gd name="adj2" fmla="val 17441677"/>
            </a:avLst>
          </a:prstGeom>
          <a:noFill/>
          <a:ln w="66675" cap="rnd">
            <a:solidFill>
              <a:srgbClr val="00335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8" name="PA_库_弧形 187"/>
          <p:cNvSpPr/>
          <p:nvPr>
            <p:custDataLst>
              <p:tags r:id="rId16"/>
            </p:custDataLst>
          </p:nvPr>
        </p:nvSpPr>
        <p:spPr>
          <a:xfrm>
            <a:off x="6228158" y="2853688"/>
            <a:ext cx="1044152" cy="1044152"/>
          </a:xfrm>
          <a:prstGeom prst="arc">
            <a:avLst>
              <a:gd name="adj1" fmla="val 18108278"/>
              <a:gd name="adj2" fmla="val 8418810"/>
            </a:avLst>
          </a:prstGeom>
          <a:noFill/>
          <a:ln w="66675" cap="rnd">
            <a:solidFill>
              <a:srgbClr val="FB9D97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89" name="PA_库_弧形 188"/>
          <p:cNvSpPr/>
          <p:nvPr>
            <p:custDataLst>
              <p:tags r:id="rId17"/>
            </p:custDataLst>
          </p:nvPr>
        </p:nvSpPr>
        <p:spPr>
          <a:xfrm>
            <a:off x="6228158" y="2853688"/>
            <a:ext cx="1044152" cy="1044152"/>
          </a:xfrm>
          <a:prstGeom prst="arc">
            <a:avLst>
              <a:gd name="adj1" fmla="val 10302736"/>
              <a:gd name="adj2" fmla="val 16803729"/>
            </a:avLst>
          </a:prstGeom>
          <a:noFill/>
          <a:ln w="66675" cap="rnd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90" name="PA_库_文本框 189"/>
          <p:cNvSpPr txBox="1"/>
          <p:nvPr>
            <p:custDataLst>
              <p:tags r:id="rId18"/>
            </p:custDataLst>
          </p:nvPr>
        </p:nvSpPr>
        <p:spPr>
          <a:xfrm>
            <a:off x="6491394" y="299891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n Jyuu GothicX Bold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n Jyuu GothicX Bold"/>
              <a:cs typeface="+mn-cs"/>
            </a:endParaRPr>
          </a:p>
        </p:txBody>
      </p:sp>
      <p:sp>
        <p:nvSpPr>
          <p:cNvPr id="197" name="PA_库_文本框 196"/>
          <p:cNvSpPr txBox="1"/>
          <p:nvPr>
            <p:custDataLst>
              <p:tags r:id="rId19"/>
            </p:custDataLst>
          </p:nvPr>
        </p:nvSpPr>
        <p:spPr>
          <a:xfrm>
            <a:off x="7464908" y="159265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a新华惊马体" panose="02010600010101010101" pitchFamily="2" charset="-122"/>
                <a:ea typeface="Aa新华惊马体" panose="02010600010101010101" pitchFamily="2" charset="-122"/>
              </a:rPr>
              <a:t>功能介绍</a:t>
            </a:r>
          </a:p>
        </p:txBody>
      </p:sp>
      <p:sp>
        <p:nvSpPr>
          <p:cNvPr id="198" name="PA_库_文本框 197"/>
          <p:cNvSpPr txBox="1"/>
          <p:nvPr>
            <p:custDataLst>
              <p:tags r:id="rId20"/>
            </p:custDataLst>
          </p:nvPr>
        </p:nvSpPr>
        <p:spPr>
          <a:xfrm>
            <a:off x="7555575" y="442694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a新华惊马体" panose="02010600010101010101" pitchFamily="2" charset="-122"/>
                <a:ea typeface="Aa新华惊马体" panose="02010600010101010101" pitchFamily="2" charset="-122"/>
              </a:rPr>
              <a:t>特色功能</a:t>
            </a:r>
          </a:p>
        </p:txBody>
      </p:sp>
      <p:sp>
        <p:nvSpPr>
          <p:cNvPr id="199" name="PA_库_文本框 198"/>
          <p:cNvSpPr txBox="1"/>
          <p:nvPr>
            <p:custDataLst>
              <p:tags r:id="rId21"/>
            </p:custDataLst>
          </p:nvPr>
        </p:nvSpPr>
        <p:spPr>
          <a:xfrm>
            <a:off x="7464908" y="291646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a新华惊马体" panose="02010600010101010101" pitchFamily="2" charset="-122"/>
                <a:ea typeface="Aa新华惊马体" panose="02010600010101010101" pitchFamily="2" charset="-122"/>
              </a:rPr>
              <a:t>代码逻辑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74" grpId="0" animBg="1"/>
      <p:bldP spid="175" grpId="0" animBg="1"/>
      <p:bldP spid="176" grpId="0" animBg="1"/>
      <p:bldP spid="177" grpId="0" animBg="1"/>
      <p:bldP spid="178" grpId="0"/>
      <p:bldP spid="179" grpId="0" animBg="1"/>
      <p:bldP spid="180" grpId="0" animBg="1"/>
      <p:bldP spid="181" grpId="0" animBg="1"/>
      <p:bldP spid="182" grpId="0" animBg="1"/>
      <p:bldP spid="183" grpId="0" animBg="1"/>
      <p:bldP spid="184" grpId="0"/>
      <p:bldP spid="185" grpId="0" animBg="1"/>
      <p:bldP spid="186" grpId="0" animBg="1"/>
      <p:bldP spid="187" grpId="0" animBg="1"/>
      <p:bldP spid="188" grpId="0" animBg="1"/>
      <p:bldP spid="189" grpId="0" animBg="1"/>
      <p:bldP spid="190" grpId="0"/>
      <p:bldP spid="197" grpId="0" autoUpdateAnimBg="0"/>
      <p:bldP spid="198" grpId="0" autoUpdateAnimBg="0"/>
      <p:bldP spid="199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/>
          <p:cNvGrpSpPr/>
          <p:nvPr/>
        </p:nvGrpSpPr>
        <p:grpSpPr>
          <a:xfrm>
            <a:off x="483507" y="6646636"/>
            <a:ext cx="11318359" cy="0"/>
            <a:chOff x="483507" y="6646636"/>
            <a:chExt cx="11318359" cy="0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483507" y="6646636"/>
              <a:ext cx="1625600" cy="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321894" y="6646636"/>
              <a:ext cx="150070" cy="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2665421" y="6646636"/>
              <a:ext cx="3797972" cy="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871630" y="6646636"/>
              <a:ext cx="2697847" cy="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0823939" y="6646636"/>
              <a:ext cx="196940" cy="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124237" y="6646636"/>
              <a:ext cx="677629" cy="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6777509" y="6646636"/>
              <a:ext cx="824349" cy="0"/>
            </a:xfrm>
            <a:prstGeom prst="line">
              <a:avLst/>
            </a:prstGeom>
            <a:noFill/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4" name="组合 793"/>
          <p:cNvGrpSpPr/>
          <p:nvPr/>
        </p:nvGrpSpPr>
        <p:grpSpPr>
          <a:xfrm>
            <a:off x="11346388" y="837594"/>
            <a:ext cx="251975" cy="251975"/>
            <a:chOff x="6573135" y="2487386"/>
            <a:chExt cx="406898" cy="406898"/>
          </a:xfrm>
        </p:grpSpPr>
        <p:cxnSp>
          <p:nvCxnSpPr>
            <p:cNvPr id="822" name="直接连接符 821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接连接符 822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接连接符 823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接连接符 824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接连接符 825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接连接符 826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接连接符 827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接连接符 828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8" name="椭圆 797"/>
          <p:cNvSpPr/>
          <p:nvPr/>
        </p:nvSpPr>
        <p:spPr>
          <a:xfrm>
            <a:off x="11766666" y="1661235"/>
            <a:ext cx="227838" cy="227838"/>
          </a:xfrm>
          <a:prstGeom prst="ellipse">
            <a:avLst/>
          </a:prstGeom>
          <a:noFill/>
          <a:ln w="63500">
            <a:solidFill>
              <a:srgbClr val="FE7D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1" name="椭圆 800"/>
          <p:cNvSpPr/>
          <p:nvPr/>
        </p:nvSpPr>
        <p:spPr>
          <a:xfrm flipV="1">
            <a:off x="11618025" y="1082269"/>
            <a:ext cx="61169" cy="64389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3" name="椭圆 802"/>
          <p:cNvSpPr/>
          <p:nvPr/>
        </p:nvSpPr>
        <p:spPr>
          <a:xfrm>
            <a:off x="10564831" y="419609"/>
            <a:ext cx="101692" cy="107045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6" name="组合 845"/>
          <p:cNvGrpSpPr/>
          <p:nvPr/>
        </p:nvGrpSpPr>
        <p:grpSpPr>
          <a:xfrm>
            <a:off x="3111423" y="332952"/>
            <a:ext cx="3063710" cy="1355908"/>
            <a:chOff x="3111423" y="332952"/>
            <a:chExt cx="3063710" cy="1355908"/>
          </a:xfrm>
        </p:grpSpPr>
        <p:sp>
          <p:nvSpPr>
            <p:cNvPr id="789" name="椭圆 788"/>
            <p:cNvSpPr/>
            <p:nvPr/>
          </p:nvSpPr>
          <p:spPr>
            <a:xfrm>
              <a:off x="5362701" y="837594"/>
              <a:ext cx="275259" cy="275259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椭圆 789"/>
            <p:cNvSpPr/>
            <p:nvPr/>
          </p:nvSpPr>
          <p:spPr>
            <a:xfrm>
              <a:off x="4788403" y="837594"/>
              <a:ext cx="145275" cy="152922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/>
          </p:nvSpPr>
          <p:spPr>
            <a:xfrm>
              <a:off x="6066983" y="837594"/>
              <a:ext cx="108150" cy="113842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7" name="组合 796"/>
            <p:cNvGrpSpPr/>
            <p:nvPr/>
          </p:nvGrpSpPr>
          <p:grpSpPr>
            <a:xfrm>
              <a:off x="3266289" y="930803"/>
              <a:ext cx="251975" cy="251975"/>
              <a:chOff x="6573135" y="2487386"/>
              <a:chExt cx="406898" cy="406898"/>
            </a:xfrm>
          </p:grpSpPr>
          <p:cxnSp>
            <p:nvCxnSpPr>
              <p:cNvPr id="810" name="直接连接符 809"/>
              <p:cNvCxnSpPr/>
              <p:nvPr/>
            </p:nvCxnSpPr>
            <p:spPr>
              <a:xfrm rot="16200000">
                <a:off x="66241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直接连接符 810"/>
              <p:cNvCxnSpPr/>
              <p:nvPr/>
            </p:nvCxnSpPr>
            <p:spPr>
              <a:xfrm rot="13500000">
                <a:off x="6668821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直接连接符 811"/>
              <p:cNvCxnSpPr/>
              <p:nvPr/>
            </p:nvCxnSpPr>
            <p:spPr>
              <a:xfrm rot="10800000">
                <a:off x="6776584" y="27921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直接连接符 812"/>
              <p:cNvCxnSpPr/>
              <p:nvPr/>
            </p:nvCxnSpPr>
            <p:spPr>
              <a:xfrm rot="8100000">
                <a:off x="6884347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直接连接符 813"/>
              <p:cNvCxnSpPr/>
              <p:nvPr/>
            </p:nvCxnSpPr>
            <p:spPr>
              <a:xfrm rot="5400000">
                <a:off x="69289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直接连接符 814"/>
              <p:cNvCxnSpPr/>
              <p:nvPr/>
            </p:nvCxnSpPr>
            <p:spPr>
              <a:xfrm rot="2700000">
                <a:off x="6884347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直接连接符 815"/>
              <p:cNvCxnSpPr/>
              <p:nvPr/>
            </p:nvCxnSpPr>
            <p:spPr>
              <a:xfrm>
                <a:off x="6776584" y="24873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直接连接符 816"/>
              <p:cNvCxnSpPr/>
              <p:nvPr/>
            </p:nvCxnSpPr>
            <p:spPr>
              <a:xfrm rot="18900000">
                <a:off x="6668821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9" name="组合 798"/>
            <p:cNvGrpSpPr/>
            <p:nvPr/>
          </p:nvGrpSpPr>
          <p:grpSpPr>
            <a:xfrm>
              <a:off x="4903388" y="930803"/>
              <a:ext cx="207294" cy="207294"/>
              <a:chOff x="3765599" y="622300"/>
              <a:chExt cx="1134533" cy="1134533"/>
            </a:xfrm>
            <a:solidFill>
              <a:srgbClr val="FFFF00"/>
            </a:solidFill>
          </p:grpSpPr>
          <p:sp>
            <p:nvSpPr>
              <p:cNvPr id="808" name="圆角矩形 807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9" name="圆角矩形 808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02" name="椭圆 801"/>
            <p:cNvSpPr/>
            <p:nvPr/>
          </p:nvSpPr>
          <p:spPr>
            <a:xfrm flipV="1">
              <a:off x="3111423" y="332952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椭圆 803"/>
            <p:cNvSpPr/>
            <p:nvPr/>
          </p:nvSpPr>
          <p:spPr>
            <a:xfrm>
              <a:off x="5013768" y="419609"/>
              <a:ext cx="101692" cy="107045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椭圆 804"/>
            <p:cNvSpPr/>
            <p:nvPr/>
          </p:nvSpPr>
          <p:spPr>
            <a:xfrm>
              <a:off x="3239874" y="1581815"/>
              <a:ext cx="101692" cy="107045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椭圆 805"/>
            <p:cNvSpPr/>
            <p:nvPr/>
          </p:nvSpPr>
          <p:spPr>
            <a:xfrm>
              <a:off x="5588623" y="468444"/>
              <a:ext cx="227838" cy="22783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2" name="组合 831"/>
          <p:cNvGrpSpPr/>
          <p:nvPr/>
        </p:nvGrpSpPr>
        <p:grpSpPr>
          <a:xfrm>
            <a:off x="6604155" y="376691"/>
            <a:ext cx="3299986" cy="668197"/>
            <a:chOff x="6604155" y="376691"/>
            <a:chExt cx="3299986" cy="668197"/>
          </a:xfrm>
        </p:grpSpPr>
        <p:grpSp>
          <p:nvGrpSpPr>
            <p:cNvPr id="791" name="组合 790"/>
            <p:cNvGrpSpPr/>
            <p:nvPr/>
          </p:nvGrpSpPr>
          <p:grpSpPr>
            <a:xfrm>
              <a:off x="7098310" y="837594"/>
              <a:ext cx="207294" cy="207294"/>
              <a:chOff x="3765599" y="622300"/>
              <a:chExt cx="1134533" cy="1134533"/>
            </a:xfrm>
            <a:solidFill>
              <a:srgbClr val="FF8300"/>
            </a:solidFill>
          </p:grpSpPr>
          <p:sp>
            <p:nvSpPr>
              <p:cNvPr id="830" name="圆角矩形 829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1" name="圆角矩形 830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93" name="椭圆 792"/>
            <p:cNvSpPr/>
            <p:nvPr/>
          </p:nvSpPr>
          <p:spPr>
            <a:xfrm>
              <a:off x="6604155" y="837594"/>
              <a:ext cx="65133" cy="68561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5" name="直接连接符 794"/>
            <p:cNvCxnSpPr/>
            <p:nvPr/>
          </p:nvCxnSpPr>
          <p:spPr>
            <a:xfrm>
              <a:off x="8370942" y="837594"/>
              <a:ext cx="0" cy="2549"/>
            </a:xfrm>
            <a:prstGeom prst="line">
              <a:avLst/>
            </a:prstGeom>
            <a:ln w="76200" cap="rnd">
              <a:solidFill>
                <a:srgbClr val="FDE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6" name="组合 795"/>
            <p:cNvGrpSpPr/>
            <p:nvPr/>
          </p:nvGrpSpPr>
          <p:grpSpPr>
            <a:xfrm>
              <a:off x="9795640" y="837594"/>
              <a:ext cx="108501" cy="108501"/>
              <a:chOff x="6388327" y="3617686"/>
              <a:chExt cx="135164" cy="135164"/>
            </a:xfrm>
          </p:grpSpPr>
          <p:cxnSp>
            <p:nvCxnSpPr>
              <p:cNvPr id="818" name="直接连接符 817"/>
              <p:cNvCxnSpPr/>
              <p:nvPr/>
            </p:nvCxnSpPr>
            <p:spPr>
              <a:xfrm rot="16200000">
                <a:off x="63990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直接连接符 818"/>
              <p:cNvCxnSpPr/>
              <p:nvPr/>
            </p:nvCxnSpPr>
            <p:spPr>
              <a:xfrm>
                <a:off x="6455909" y="36176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直接连接符 819"/>
              <p:cNvCxnSpPr/>
              <p:nvPr/>
            </p:nvCxnSpPr>
            <p:spPr>
              <a:xfrm rot="5400000">
                <a:off x="65127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直接连接符 820"/>
              <p:cNvCxnSpPr/>
              <p:nvPr/>
            </p:nvCxnSpPr>
            <p:spPr>
              <a:xfrm rot="10800000">
                <a:off x="6455909" y="37313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0" name="椭圆 799"/>
            <p:cNvSpPr/>
            <p:nvPr/>
          </p:nvSpPr>
          <p:spPr>
            <a:xfrm flipV="1">
              <a:off x="9155983" y="975224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椭圆 806"/>
            <p:cNvSpPr/>
            <p:nvPr/>
          </p:nvSpPr>
          <p:spPr>
            <a:xfrm>
              <a:off x="9702221" y="376691"/>
              <a:ext cx="134670" cy="13467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3" name="组合 832"/>
          <p:cNvGrpSpPr/>
          <p:nvPr/>
        </p:nvGrpSpPr>
        <p:grpSpPr>
          <a:xfrm rot="5122910">
            <a:off x="-994984" y="2643640"/>
            <a:ext cx="3299986" cy="668197"/>
            <a:chOff x="6604155" y="376691"/>
            <a:chExt cx="3299986" cy="668197"/>
          </a:xfrm>
        </p:grpSpPr>
        <p:grpSp>
          <p:nvGrpSpPr>
            <p:cNvPr id="834" name="组合 833"/>
            <p:cNvGrpSpPr/>
            <p:nvPr/>
          </p:nvGrpSpPr>
          <p:grpSpPr>
            <a:xfrm>
              <a:off x="7098310" y="837594"/>
              <a:ext cx="207294" cy="207294"/>
              <a:chOff x="3765599" y="622300"/>
              <a:chExt cx="1134533" cy="1134533"/>
            </a:xfrm>
            <a:solidFill>
              <a:srgbClr val="FF8300"/>
            </a:solidFill>
          </p:grpSpPr>
          <p:sp>
            <p:nvSpPr>
              <p:cNvPr id="844" name="圆角矩形 843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圆角矩形 844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5" name="椭圆 834"/>
            <p:cNvSpPr/>
            <p:nvPr/>
          </p:nvSpPr>
          <p:spPr>
            <a:xfrm>
              <a:off x="6604155" y="837594"/>
              <a:ext cx="65133" cy="68561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6" name="直接连接符 835"/>
            <p:cNvCxnSpPr/>
            <p:nvPr/>
          </p:nvCxnSpPr>
          <p:spPr>
            <a:xfrm>
              <a:off x="8370942" y="837594"/>
              <a:ext cx="0" cy="2549"/>
            </a:xfrm>
            <a:prstGeom prst="line">
              <a:avLst/>
            </a:prstGeom>
            <a:ln w="76200" cap="rnd">
              <a:solidFill>
                <a:srgbClr val="FDE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7" name="组合 836"/>
            <p:cNvGrpSpPr/>
            <p:nvPr/>
          </p:nvGrpSpPr>
          <p:grpSpPr>
            <a:xfrm>
              <a:off x="9795640" y="837594"/>
              <a:ext cx="108501" cy="108501"/>
              <a:chOff x="6388327" y="3617686"/>
              <a:chExt cx="135164" cy="135164"/>
            </a:xfrm>
          </p:grpSpPr>
          <p:cxnSp>
            <p:nvCxnSpPr>
              <p:cNvPr id="840" name="直接连接符 839"/>
              <p:cNvCxnSpPr/>
              <p:nvPr/>
            </p:nvCxnSpPr>
            <p:spPr>
              <a:xfrm rot="16200000">
                <a:off x="63990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/>
              <p:cNvCxnSpPr/>
              <p:nvPr/>
            </p:nvCxnSpPr>
            <p:spPr>
              <a:xfrm>
                <a:off x="6455909" y="36176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/>
              <p:cNvCxnSpPr/>
              <p:nvPr/>
            </p:nvCxnSpPr>
            <p:spPr>
              <a:xfrm rot="5400000">
                <a:off x="65127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/>
              <p:cNvCxnSpPr/>
              <p:nvPr/>
            </p:nvCxnSpPr>
            <p:spPr>
              <a:xfrm rot="10800000">
                <a:off x="6455909" y="37313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8" name="椭圆 837"/>
            <p:cNvSpPr/>
            <p:nvPr/>
          </p:nvSpPr>
          <p:spPr>
            <a:xfrm flipV="1">
              <a:off x="9155983" y="975224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9" name="椭圆 838"/>
            <p:cNvSpPr/>
            <p:nvPr/>
          </p:nvSpPr>
          <p:spPr>
            <a:xfrm>
              <a:off x="9702221" y="376691"/>
              <a:ext cx="134670" cy="134670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7" name="组合 846"/>
          <p:cNvGrpSpPr/>
          <p:nvPr/>
        </p:nvGrpSpPr>
        <p:grpSpPr>
          <a:xfrm rot="16200000">
            <a:off x="9699790" y="2333202"/>
            <a:ext cx="3063710" cy="1355908"/>
            <a:chOff x="3111423" y="332952"/>
            <a:chExt cx="3063710" cy="1355908"/>
          </a:xfrm>
        </p:grpSpPr>
        <p:sp>
          <p:nvSpPr>
            <p:cNvPr id="848" name="椭圆 847"/>
            <p:cNvSpPr/>
            <p:nvPr/>
          </p:nvSpPr>
          <p:spPr>
            <a:xfrm>
              <a:off x="5362701" y="837594"/>
              <a:ext cx="275259" cy="275259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9" name="椭圆 848"/>
            <p:cNvSpPr/>
            <p:nvPr/>
          </p:nvSpPr>
          <p:spPr>
            <a:xfrm>
              <a:off x="4788403" y="837594"/>
              <a:ext cx="145275" cy="152922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0" name="椭圆 849"/>
            <p:cNvSpPr/>
            <p:nvPr/>
          </p:nvSpPr>
          <p:spPr>
            <a:xfrm>
              <a:off x="6066983" y="837594"/>
              <a:ext cx="108150" cy="113842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1" name="组合 850"/>
            <p:cNvGrpSpPr/>
            <p:nvPr/>
          </p:nvGrpSpPr>
          <p:grpSpPr>
            <a:xfrm>
              <a:off x="3266289" y="930803"/>
              <a:ext cx="251975" cy="251975"/>
              <a:chOff x="6573135" y="2487386"/>
              <a:chExt cx="406898" cy="406898"/>
            </a:xfrm>
          </p:grpSpPr>
          <p:cxnSp>
            <p:nvCxnSpPr>
              <p:cNvPr id="859" name="直接连接符 858"/>
              <p:cNvCxnSpPr/>
              <p:nvPr/>
            </p:nvCxnSpPr>
            <p:spPr>
              <a:xfrm rot="16200000">
                <a:off x="66241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接连接符 859"/>
              <p:cNvCxnSpPr/>
              <p:nvPr/>
            </p:nvCxnSpPr>
            <p:spPr>
              <a:xfrm rot="13500000">
                <a:off x="6668821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接连接符 860"/>
              <p:cNvCxnSpPr/>
              <p:nvPr/>
            </p:nvCxnSpPr>
            <p:spPr>
              <a:xfrm rot="10800000">
                <a:off x="6776584" y="27921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接连接符 861"/>
              <p:cNvCxnSpPr/>
              <p:nvPr/>
            </p:nvCxnSpPr>
            <p:spPr>
              <a:xfrm rot="8100000">
                <a:off x="6884347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接连接符 862"/>
              <p:cNvCxnSpPr/>
              <p:nvPr/>
            </p:nvCxnSpPr>
            <p:spPr>
              <a:xfrm rot="5400000">
                <a:off x="69289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接连接符 863"/>
              <p:cNvCxnSpPr/>
              <p:nvPr/>
            </p:nvCxnSpPr>
            <p:spPr>
              <a:xfrm rot="2700000">
                <a:off x="6884347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接连接符 864"/>
              <p:cNvCxnSpPr/>
              <p:nvPr/>
            </p:nvCxnSpPr>
            <p:spPr>
              <a:xfrm>
                <a:off x="6776584" y="2487386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/>
              <p:cNvCxnSpPr/>
              <p:nvPr/>
            </p:nvCxnSpPr>
            <p:spPr>
              <a:xfrm rot="18900000">
                <a:off x="6668821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2" name="组合 851"/>
            <p:cNvGrpSpPr/>
            <p:nvPr/>
          </p:nvGrpSpPr>
          <p:grpSpPr>
            <a:xfrm>
              <a:off x="4903388" y="930803"/>
              <a:ext cx="207294" cy="207294"/>
              <a:chOff x="3765599" y="622300"/>
              <a:chExt cx="1134533" cy="1134533"/>
            </a:xfrm>
            <a:solidFill>
              <a:srgbClr val="FFFF00"/>
            </a:solidFill>
          </p:grpSpPr>
          <p:sp>
            <p:nvSpPr>
              <p:cNvPr id="857" name="圆角矩形 856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圆角矩形 857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3" name="椭圆 852"/>
            <p:cNvSpPr/>
            <p:nvPr/>
          </p:nvSpPr>
          <p:spPr>
            <a:xfrm flipV="1">
              <a:off x="3111423" y="332952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4" name="椭圆 853"/>
            <p:cNvSpPr/>
            <p:nvPr/>
          </p:nvSpPr>
          <p:spPr>
            <a:xfrm>
              <a:off x="5013768" y="419609"/>
              <a:ext cx="101692" cy="107045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5" name="椭圆 854"/>
            <p:cNvSpPr/>
            <p:nvPr/>
          </p:nvSpPr>
          <p:spPr>
            <a:xfrm>
              <a:off x="3239874" y="1581815"/>
              <a:ext cx="101692" cy="107045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椭圆 855"/>
            <p:cNvSpPr/>
            <p:nvPr/>
          </p:nvSpPr>
          <p:spPr>
            <a:xfrm>
              <a:off x="5588623" y="468444"/>
              <a:ext cx="227838" cy="227838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e6acfa50673072216632530d6c4726ce">
            <a:hlinkClick r:id="" action="ppaction://media"/>
            <a:extLst>
              <a:ext uri="{FF2B5EF4-FFF2-40B4-BE49-F238E27FC236}">
                <a16:creationId xmlns:a16="http://schemas.microsoft.com/office/drawing/2014/main" id="{F5FCCC7B-DAC5-8311-CCF0-74CB680C0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123" y="277236"/>
            <a:ext cx="11098984" cy="6243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" b="148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3833345"/>
            <a:ext cx="12192000" cy="3024655"/>
          </a:xfrm>
          <a:prstGeom prst="rect">
            <a:avLst/>
          </a:prstGeom>
          <a:gradFill>
            <a:gsLst>
              <a:gs pos="29000">
                <a:srgbClr val="042159">
                  <a:alpha val="0"/>
                </a:srgbClr>
              </a:gs>
              <a:gs pos="100000">
                <a:srgbClr val="042159">
                  <a:alpha val="67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19493" y="6116304"/>
            <a:ext cx="540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人生的路，就是一场从生到死的跋涉与攀登，路难，事难，做人更难。其间，好人难做，恶人不能做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做一个好人，会承受心灵的压力，告诉自己，尽善尽美，赢得社会的赞誉，难在放弃。做一个恶人，要顶住良心的谴责，社会的唾弃，承受内外的夹击，把人生的一切毁去　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196014" y="6286282"/>
            <a:ext cx="1650684" cy="306376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1F4A89-3062-F6C7-DBA6-476AB9CDD011}"/>
              </a:ext>
            </a:extLst>
          </p:cNvPr>
          <p:cNvSpPr/>
          <p:nvPr/>
        </p:nvSpPr>
        <p:spPr>
          <a:xfrm>
            <a:off x="3624114" y="712048"/>
            <a:ext cx="504734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分享结束</a:t>
            </a:r>
            <a:endParaRPr lang="en-US" altLang="zh-CN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感谢观看</a:t>
            </a:r>
            <a:endParaRPr lang="zh-CN" alt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82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/>
          <p:cNvGrpSpPr/>
          <p:nvPr>
            <p:custDataLst>
              <p:tags r:id="rId1"/>
            </p:custDataLst>
          </p:nvPr>
        </p:nvGrpSpPr>
        <p:grpSpPr>
          <a:xfrm>
            <a:off x="737626" y="1524000"/>
            <a:ext cx="10716748" cy="3988316"/>
            <a:chOff x="737626" y="1524000"/>
            <a:chExt cx="10716748" cy="3988316"/>
          </a:xfrm>
        </p:grpSpPr>
        <p:sp>
          <p:nvSpPr>
            <p:cNvPr id="164" name="PA_库_矩形 163"/>
            <p:cNvSpPr/>
            <p:nvPr>
              <p:custDataLst>
                <p:tags r:id="rId6"/>
              </p:custDataLst>
            </p:nvPr>
          </p:nvSpPr>
          <p:spPr>
            <a:xfrm>
              <a:off x="2145323" y="1538514"/>
              <a:ext cx="7831015" cy="39478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7" name="PA_库_组合 196"/>
            <p:cNvGrpSpPr/>
            <p:nvPr>
              <p:custDataLst>
                <p:tags r:id="rId7"/>
              </p:custDataLst>
            </p:nvPr>
          </p:nvGrpSpPr>
          <p:grpSpPr>
            <a:xfrm>
              <a:off x="737626" y="1524000"/>
              <a:ext cx="10716748" cy="3988316"/>
              <a:chOff x="737626" y="1524000"/>
              <a:chExt cx="10716748" cy="3988316"/>
            </a:xfrm>
          </p:grpSpPr>
          <p:grpSp>
            <p:nvGrpSpPr>
              <p:cNvPr id="174" name="baisebuqi"/>
              <p:cNvGrpSpPr/>
              <p:nvPr/>
            </p:nvGrpSpPr>
            <p:grpSpPr>
              <a:xfrm>
                <a:off x="868875" y="1574994"/>
                <a:ext cx="10446092" cy="3909208"/>
                <a:chOff x="868875" y="1574994"/>
                <a:chExt cx="10446092" cy="3909208"/>
              </a:xfrm>
            </p:grpSpPr>
            <p:sp>
              <p:nvSpPr>
                <p:cNvPr id="167" name="矩形 166"/>
                <p:cNvSpPr/>
                <p:nvPr/>
              </p:nvSpPr>
              <p:spPr>
                <a:xfrm>
                  <a:off x="1152525" y="1574994"/>
                  <a:ext cx="9620983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868875" y="2161148"/>
                  <a:ext cx="9780075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1534892" y="2780273"/>
                  <a:ext cx="9780075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1183199" y="3378150"/>
                  <a:ext cx="9780075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1581784" y="3999473"/>
                  <a:ext cx="8943342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937015" y="4620796"/>
                  <a:ext cx="10226286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1124584" y="5230396"/>
                  <a:ext cx="9800591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430216" y="1821178"/>
                  <a:ext cx="8844964" cy="359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969477" y="2407332"/>
                  <a:ext cx="8042031" cy="46482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934308" y="3016932"/>
                  <a:ext cx="8276492" cy="359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" name="矩形 177"/>
                <p:cNvSpPr/>
                <p:nvPr/>
              </p:nvSpPr>
              <p:spPr>
                <a:xfrm>
                  <a:off x="1606062" y="4810562"/>
                  <a:ext cx="8932984" cy="4999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" name="heisemiaobian"/>
              <p:cNvGrpSpPr/>
              <p:nvPr/>
            </p:nvGrpSpPr>
            <p:grpSpPr>
              <a:xfrm>
                <a:off x="737626" y="1524000"/>
                <a:ext cx="10716748" cy="3988316"/>
                <a:chOff x="539263" y="1524000"/>
                <a:chExt cx="10716748" cy="3988316"/>
              </a:xfrm>
              <a:solidFill>
                <a:srgbClr val="FFFFFF"/>
              </a:solidFill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539263" y="1527137"/>
                  <a:ext cx="9413629" cy="3979572"/>
                  <a:chOff x="3063875" y="4763"/>
                  <a:chExt cx="16275105" cy="6880225"/>
                </a:xfrm>
                <a:grpFill/>
              </p:grpSpPr>
              <p:sp>
                <p:nvSpPr>
                  <p:cNvPr id="105" name="Freeform 5"/>
                  <p:cNvSpPr/>
                  <p:nvPr/>
                </p:nvSpPr>
                <p:spPr bwMode="auto">
                  <a:xfrm>
                    <a:off x="36179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6" name="Freeform 6"/>
                  <p:cNvSpPr/>
                  <p:nvPr/>
                </p:nvSpPr>
                <p:spPr bwMode="auto">
                  <a:xfrm>
                    <a:off x="36179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7" name="Freeform 7"/>
                  <p:cNvSpPr/>
                  <p:nvPr/>
                </p:nvSpPr>
                <p:spPr bwMode="auto">
                  <a:xfrm>
                    <a:off x="4481513" y="2651125"/>
                    <a:ext cx="520700" cy="0"/>
                  </a:xfrm>
                  <a:custGeom>
                    <a:avLst/>
                    <a:gdLst>
                      <a:gd name="T0" fmla="*/ 328 w 328"/>
                      <a:gd name="T1" fmla="*/ 0 w 328"/>
                      <a:gd name="T2" fmla="*/ 328 w 328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28">
                        <a:moveTo>
                          <a:pt x="328" y="0"/>
                        </a:moveTo>
                        <a:lnTo>
                          <a:pt x="0" y="0"/>
                        </a:lnTo>
                        <a:lnTo>
                          <a:pt x="328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8" name="Line 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1513" y="2651125"/>
                    <a:ext cx="5207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9" name="Freeform 9"/>
                  <p:cNvSpPr/>
                  <p:nvPr/>
                </p:nvSpPr>
                <p:spPr bwMode="auto">
                  <a:xfrm>
                    <a:off x="4481513" y="2120900"/>
                    <a:ext cx="754062" cy="0"/>
                  </a:xfrm>
                  <a:custGeom>
                    <a:avLst/>
                    <a:gdLst>
                      <a:gd name="T0" fmla="*/ 475 w 475"/>
                      <a:gd name="T1" fmla="*/ 0 w 475"/>
                      <a:gd name="T2" fmla="*/ 475 w 475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475">
                        <a:moveTo>
                          <a:pt x="475" y="0"/>
                        </a:moveTo>
                        <a:lnTo>
                          <a:pt x="0" y="0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0" name="Line 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1513" y="2120900"/>
                    <a:ext cx="75406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1" name="Freeform 11"/>
                  <p:cNvSpPr/>
                  <p:nvPr/>
                </p:nvSpPr>
                <p:spPr bwMode="auto">
                  <a:xfrm>
                    <a:off x="3328988" y="1592263"/>
                    <a:ext cx="1906587" cy="0"/>
                  </a:xfrm>
                  <a:custGeom>
                    <a:avLst/>
                    <a:gdLst>
                      <a:gd name="T0" fmla="*/ 1201 w 1201"/>
                      <a:gd name="T1" fmla="*/ 0 w 1201"/>
                      <a:gd name="T2" fmla="*/ 1201 w 120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201">
                        <a:moveTo>
                          <a:pt x="1201" y="0"/>
                        </a:moveTo>
                        <a:lnTo>
                          <a:pt x="0" y="0"/>
                        </a:lnTo>
                        <a:lnTo>
                          <a:pt x="1201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2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28988" y="1592263"/>
                    <a:ext cx="1906587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3" name="Freeform 13"/>
                  <p:cNvSpPr/>
                  <p:nvPr/>
                </p:nvSpPr>
                <p:spPr bwMode="auto">
                  <a:xfrm>
                    <a:off x="3328988" y="1062038"/>
                    <a:ext cx="1470025" cy="0"/>
                  </a:xfrm>
                  <a:custGeom>
                    <a:avLst/>
                    <a:gdLst>
                      <a:gd name="T0" fmla="*/ 926 w 926"/>
                      <a:gd name="T1" fmla="*/ 0 w 926"/>
                      <a:gd name="T2" fmla="*/ 926 w 92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926">
                        <a:moveTo>
                          <a:pt x="926" y="0"/>
                        </a:moveTo>
                        <a:lnTo>
                          <a:pt x="0" y="0"/>
                        </a:lnTo>
                        <a:lnTo>
                          <a:pt x="926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4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28988" y="1062038"/>
                    <a:ext cx="147002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5" name="Freeform 15"/>
                  <p:cNvSpPr/>
                  <p:nvPr/>
                </p:nvSpPr>
                <p:spPr bwMode="auto">
                  <a:xfrm>
                    <a:off x="3878263" y="533400"/>
                    <a:ext cx="920750" cy="0"/>
                  </a:xfrm>
                  <a:custGeom>
                    <a:avLst/>
                    <a:gdLst>
                      <a:gd name="T0" fmla="*/ 580 w 580"/>
                      <a:gd name="T1" fmla="*/ 0 w 580"/>
                      <a:gd name="T2" fmla="*/ 580 w 5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80">
                        <a:moveTo>
                          <a:pt x="580" y="0"/>
                        </a:moveTo>
                        <a:lnTo>
                          <a:pt x="0" y="0"/>
                        </a:lnTo>
                        <a:lnTo>
                          <a:pt x="58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8263" y="533400"/>
                    <a:ext cx="9207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7" name="Freeform 17"/>
                  <p:cNvSpPr/>
                  <p:nvPr/>
                </p:nvSpPr>
                <p:spPr bwMode="auto">
                  <a:xfrm>
                    <a:off x="3878263" y="4763"/>
                    <a:ext cx="1612900" cy="0"/>
                  </a:xfrm>
                  <a:custGeom>
                    <a:avLst/>
                    <a:gdLst>
                      <a:gd name="T0" fmla="*/ 1016 w 1016"/>
                      <a:gd name="T1" fmla="*/ 0 w 1016"/>
                      <a:gd name="T2" fmla="*/ 1016 w 10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6">
                        <a:moveTo>
                          <a:pt x="1016" y="0"/>
                        </a:moveTo>
                        <a:lnTo>
                          <a:pt x="0" y="0"/>
                        </a:lnTo>
                        <a:lnTo>
                          <a:pt x="1016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8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8262" y="4763"/>
                    <a:ext cx="510383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9" name="Freeform 19"/>
                  <p:cNvSpPr/>
                  <p:nvPr/>
                </p:nvSpPr>
                <p:spPr bwMode="auto">
                  <a:xfrm>
                    <a:off x="5002213" y="2651125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0" name="Freeform 20"/>
                  <p:cNvSpPr/>
                  <p:nvPr/>
                </p:nvSpPr>
                <p:spPr bwMode="auto">
                  <a:xfrm>
                    <a:off x="5002213" y="2651125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1" name="Freeform 21"/>
                  <p:cNvSpPr/>
                  <p:nvPr/>
                </p:nvSpPr>
                <p:spPr bwMode="auto">
                  <a:xfrm>
                    <a:off x="5491163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2" name="Freeform 22"/>
                  <p:cNvSpPr/>
                  <p:nvPr/>
                </p:nvSpPr>
                <p:spPr bwMode="auto">
                  <a:xfrm>
                    <a:off x="5491163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3" name="Freeform 23"/>
                  <p:cNvSpPr/>
                  <p:nvPr/>
                </p:nvSpPr>
                <p:spPr bwMode="auto">
                  <a:xfrm>
                    <a:off x="5491163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4" name="Freeform 24"/>
                  <p:cNvSpPr/>
                  <p:nvPr/>
                </p:nvSpPr>
                <p:spPr bwMode="auto">
                  <a:xfrm>
                    <a:off x="5491163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5" name="Freeform 25"/>
                  <p:cNvSpPr/>
                  <p:nvPr/>
                </p:nvSpPr>
                <p:spPr bwMode="auto">
                  <a:xfrm>
                    <a:off x="448151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6" name="Freeform 26"/>
                  <p:cNvSpPr/>
                  <p:nvPr/>
                </p:nvSpPr>
                <p:spPr bwMode="auto">
                  <a:xfrm>
                    <a:off x="448151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7" name="Freeform 27"/>
                  <p:cNvSpPr/>
                  <p:nvPr/>
                </p:nvSpPr>
                <p:spPr bwMode="auto">
                  <a:xfrm>
                    <a:off x="3878263" y="3179763"/>
                    <a:ext cx="1123950" cy="0"/>
                  </a:xfrm>
                  <a:custGeom>
                    <a:avLst/>
                    <a:gdLst>
                      <a:gd name="T0" fmla="*/ 0 w 708"/>
                      <a:gd name="T1" fmla="*/ 708 w 708"/>
                      <a:gd name="T2" fmla="*/ 0 w 708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708">
                        <a:moveTo>
                          <a:pt x="0" y="0"/>
                        </a:moveTo>
                        <a:lnTo>
                          <a:pt x="70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8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3878263" y="3179763"/>
                    <a:ext cx="11239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9" name="Freeform 29"/>
                  <p:cNvSpPr/>
                  <p:nvPr/>
                </p:nvSpPr>
                <p:spPr bwMode="auto">
                  <a:xfrm>
                    <a:off x="3878263" y="3709988"/>
                    <a:ext cx="1612900" cy="0"/>
                  </a:xfrm>
                  <a:custGeom>
                    <a:avLst/>
                    <a:gdLst>
                      <a:gd name="T0" fmla="*/ 0 w 1016"/>
                      <a:gd name="T1" fmla="*/ 1016 w 1016"/>
                      <a:gd name="T2" fmla="*/ 0 w 10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6">
                        <a:moveTo>
                          <a:pt x="0" y="0"/>
                        </a:moveTo>
                        <a:lnTo>
                          <a:pt x="10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0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3878263" y="3709988"/>
                    <a:ext cx="16129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1" name="Freeform 31"/>
                  <p:cNvSpPr/>
                  <p:nvPr/>
                </p:nvSpPr>
                <p:spPr bwMode="auto">
                  <a:xfrm>
                    <a:off x="4611688" y="4238625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2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4611688" y="4238625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3" name="Freeform 33"/>
                  <p:cNvSpPr/>
                  <p:nvPr/>
                </p:nvSpPr>
                <p:spPr bwMode="auto">
                  <a:xfrm>
                    <a:off x="4611688" y="4768850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4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4611688" y="4768850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5" name="Freeform 35"/>
                  <p:cNvSpPr/>
                  <p:nvPr/>
                </p:nvSpPr>
                <p:spPr bwMode="auto">
                  <a:xfrm>
                    <a:off x="3459163" y="5297488"/>
                    <a:ext cx="2032000" cy="0"/>
                  </a:xfrm>
                  <a:custGeom>
                    <a:avLst/>
                    <a:gdLst>
                      <a:gd name="T0" fmla="*/ 0 w 1280"/>
                      <a:gd name="T1" fmla="*/ 1280 w 1280"/>
                      <a:gd name="T2" fmla="*/ 0 w 12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280">
                        <a:moveTo>
                          <a:pt x="0" y="0"/>
                        </a:moveTo>
                        <a:lnTo>
                          <a:pt x="12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6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3459163" y="5297488"/>
                    <a:ext cx="20320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7" name="Freeform 37"/>
                  <p:cNvSpPr/>
                  <p:nvPr/>
                </p:nvSpPr>
                <p:spPr bwMode="auto">
                  <a:xfrm>
                    <a:off x="3459163" y="5827713"/>
                    <a:ext cx="1022350" cy="0"/>
                  </a:xfrm>
                  <a:custGeom>
                    <a:avLst/>
                    <a:gdLst>
                      <a:gd name="T0" fmla="*/ 0 w 644"/>
                      <a:gd name="T1" fmla="*/ 644 w 644"/>
                      <a:gd name="T2" fmla="*/ 0 w 64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44">
                        <a:moveTo>
                          <a:pt x="0" y="0"/>
                        </a:moveTo>
                        <a:lnTo>
                          <a:pt x="64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8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3459163" y="5827713"/>
                    <a:ext cx="10223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9" name="Freeform 39"/>
                  <p:cNvSpPr/>
                  <p:nvPr/>
                </p:nvSpPr>
                <p:spPr bwMode="auto">
                  <a:xfrm>
                    <a:off x="3878263" y="6356350"/>
                    <a:ext cx="603250" cy="0"/>
                  </a:xfrm>
                  <a:custGeom>
                    <a:avLst/>
                    <a:gdLst>
                      <a:gd name="T0" fmla="*/ 0 w 380"/>
                      <a:gd name="T1" fmla="*/ 380 w 380"/>
                      <a:gd name="T2" fmla="*/ 0 w 3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80">
                        <a:moveTo>
                          <a:pt x="0" y="0"/>
                        </a:moveTo>
                        <a:lnTo>
                          <a:pt x="3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0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3878263" y="6356350"/>
                    <a:ext cx="6032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1" name="Freeform 41"/>
                  <p:cNvSpPr/>
                  <p:nvPr/>
                </p:nvSpPr>
                <p:spPr bwMode="auto">
                  <a:xfrm>
                    <a:off x="3878263" y="6884988"/>
                    <a:ext cx="1612900" cy="0"/>
                  </a:xfrm>
                  <a:custGeom>
                    <a:avLst/>
                    <a:gdLst>
                      <a:gd name="T0" fmla="*/ 0 w 1016"/>
                      <a:gd name="T1" fmla="*/ 1016 w 1016"/>
                      <a:gd name="T2" fmla="*/ 0 w 10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6">
                        <a:moveTo>
                          <a:pt x="0" y="0"/>
                        </a:moveTo>
                        <a:lnTo>
                          <a:pt x="10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2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878262" y="6884988"/>
                    <a:ext cx="2428471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3" name="Freeform 43"/>
                  <p:cNvSpPr/>
                  <p:nvPr/>
                </p:nvSpPr>
                <p:spPr bwMode="auto">
                  <a:xfrm>
                    <a:off x="3063875" y="106203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4" name="Freeform 44"/>
                  <p:cNvSpPr/>
                  <p:nvPr/>
                </p:nvSpPr>
                <p:spPr bwMode="auto">
                  <a:xfrm>
                    <a:off x="3063875" y="106203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5" name="Freeform 45"/>
                  <p:cNvSpPr/>
                  <p:nvPr/>
                </p:nvSpPr>
                <p:spPr bwMode="auto">
                  <a:xfrm>
                    <a:off x="5226050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6" name="Freeform 46"/>
                  <p:cNvSpPr/>
                  <p:nvPr/>
                </p:nvSpPr>
                <p:spPr bwMode="auto">
                  <a:xfrm>
                    <a:off x="5226050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7" name="Freeform 47"/>
                  <p:cNvSpPr/>
                  <p:nvPr/>
                </p:nvSpPr>
                <p:spPr bwMode="auto">
                  <a:xfrm>
                    <a:off x="4221163" y="2120900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8" name="Freeform 48"/>
                  <p:cNvSpPr/>
                  <p:nvPr/>
                </p:nvSpPr>
                <p:spPr bwMode="auto">
                  <a:xfrm>
                    <a:off x="4221163" y="2120900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9" name="Freeform 49"/>
                  <p:cNvSpPr/>
                  <p:nvPr/>
                </p:nvSpPr>
                <p:spPr bwMode="auto">
                  <a:xfrm>
                    <a:off x="4791075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0" name="Freeform 50"/>
                  <p:cNvSpPr/>
                  <p:nvPr/>
                </p:nvSpPr>
                <p:spPr bwMode="auto">
                  <a:xfrm>
                    <a:off x="4791075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1" name="Freeform 51"/>
                  <p:cNvSpPr/>
                  <p:nvPr/>
                </p:nvSpPr>
                <p:spPr bwMode="auto">
                  <a:xfrm>
                    <a:off x="361791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2" name="Freeform 52"/>
                  <p:cNvSpPr/>
                  <p:nvPr/>
                </p:nvSpPr>
                <p:spPr bwMode="auto">
                  <a:xfrm>
                    <a:off x="361791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3" name="Freeform 53"/>
                  <p:cNvSpPr/>
                  <p:nvPr/>
                </p:nvSpPr>
                <p:spPr bwMode="auto">
                  <a:xfrm>
                    <a:off x="4351338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4" name="Freeform 54"/>
                  <p:cNvSpPr/>
                  <p:nvPr/>
                </p:nvSpPr>
                <p:spPr bwMode="auto">
                  <a:xfrm>
                    <a:off x="4351338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5" name="Freeform 55"/>
                  <p:cNvSpPr/>
                  <p:nvPr/>
                </p:nvSpPr>
                <p:spPr bwMode="auto">
                  <a:xfrm>
                    <a:off x="3198813" y="529748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6" name="Freeform 56"/>
                  <p:cNvSpPr/>
                  <p:nvPr/>
                </p:nvSpPr>
                <p:spPr bwMode="auto">
                  <a:xfrm>
                    <a:off x="3198813" y="529748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7" name="Freeform 57"/>
                  <p:cNvSpPr/>
                  <p:nvPr/>
                </p:nvSpPr>
                <p:spPr bwMode="auto">
                  <a:xfrm>
                    <a:off x="361791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8" name="Freeform 58"/>
                  <p:cNvSpPr/>
                  <p:nvPr/>
                </p:nvSpPr>
                <p:spPr bwMode="auto">
                  <a:xfrm>
                    <a:off x="361791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9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330319" y="4763"/>
                    <a:ext cx="44222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0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100497" y="4763"/>
                    <a:ext cx="2001561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1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6736032" y="6884988"/>
                    <a:ext cx="867846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2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7968703" y="6884988"/>
                    <a:ext cx="3601688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3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15275609" y="6884988"/>
                    <a:ext cx="4063371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 flipH="1">
                  <a:off x="7305524" y="1524000"/>
                  <a:ext cx="3950487" cy="3988316"/>
                  <a:chOff x="6200775" y="4763"/>
                  <a:chExt cx="6814964" cy="6880225"/>
                </a:xfrm>
                <a:grpFill/>
              </p:grpSpPr>
              <p:sp>
                <p:nvSpPr>
                  <p:cNvPr id="29" name="Freeform 59"/>
                  <p:cNvSpPr/>
                  <p:nvPr/>
                </p:nvSpPr>
                <p:spPr bwMode="auto">
                  <a:xfrm>
                    <a:off x="71612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0" name="Freeform 60"/>
                  <p:cNvSpPr/>
                  <p:nvPr/>
                </p:nvSpPr>
                <p:spPr bwMode="auto">
                  <a:xfrm>
                    <a:off x="71612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1" name="Freeform 61"/>
                  <p:cNvSpPr/>
                  <p:nvPr/>
                </p:nvSpPr>
                <p:spPr bwMode="auto">
                  <a:xfrm>
                    <a:off x="6461125" y="2651125"/>
                    <a:ext cx="1820862" cy="0"/>
                  </a:xfrm>
                  <a:custGeom>
                    <a:avLst/>
                    <a:gdLst>
                      <a:gd name="T0" fmla="*/ 1147 w 1147"/>
                      <a:gd name="T1" fmla="*/ 0 w 1147"/>
                      <a:gd name="T2" fmla="*/ 1147 w 1147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147">
                        <a:moveTo>
                          <a:pt x="1147" y="0"/>
                        </a:moveTo>
                        <a:lnTo>
                          <a:pt x="0" y="0"/>
                        </a:lnTo>
                        <a:lnTo>
                          <a:pt x="1147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2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61125" y="2651125"/>
                    <a:ext cx="182086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3" name="Freeform 63"/>
                  <p:cNvSpPr/>
                  <p:nvPr/>
                </p:nvSpPr>
                <p:spPr bwMode="auto">
                  <a:xfrm>
                    <a:off x="6461125" y="2120900"/>
                    <a:ext cx="2336800" cy="0"/>
                  </a:xfrm>
                  <a:custGeom>
                    <a:avLst/>
                    <a:gdLst>
                      <a:gd name="T0" fmla="*/ 1472 w 1472"/>
                      <a:gd name="T1" fmla="*/ 0 w 1472"/>
                      <a:gd name="T2" fmla="*/ 1472 w 147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472">
                        <a:moveTo>
                          <a:pt x="1472" y="0"/>
                        </a:moveTo>
                        <a:lnTo>
                          <a:pt x="0" y="0"/>
                        </a:lnTo>
                        <a:lnTo>
                          <a:pt x="1472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4" name="Line 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61125" y="2120900"/>
                    <a:ext cx="23368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5" name="Freeform 65"/>
                  <p:cNvSpPr/>
                  <p:nvPr/>
                </p:nvSpPr>
                <p:spPr bwMode="auto">
                  <a:xfrm>
                    <a:off x="7702550" y="1592263"/>
                    <a:ext cx="1095375" cy="0"/>
                  </a:xfrm>
                  <a:custGeom>
                    <a:avLst/>
                    <a:gdLst>
                      <a:gd name="T0" fmla="*/ 690 w 690"/>
                      <a:gd name="T1" fmla="*/ 0 w 690"/>
                      <a:gd name="T2" fmla="*/ 690 w 69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90">
                        <a:moveTo>
                          <a:pt x="690" y="0"/>
                        </a:moveTo>
                        <a:lnTo>
                          <a:pt x="0" y="0"/>
                        </a:lnTo>
                        <a:lnTo>
                          <a:pt x="69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6" name="Line 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02550" y="1592263"/>
                    <a:ext cx="10953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7" name="Freeform 67"/>
                  <p:cNvSpPr/>
                  <p:nvPr/>
                </p:nvSpPr>
                <p:spPr bwMode="auto">
                  <a:xfrm>
                    <a:off x="7702550" y="1062038"/>
                    <a:ext cx="379412" cy="0"/>
                  </a:xfrm>
                  <a:custGeom>
                    <a:avLst/>
                    <a:gdLst>
                      <a:gd name="T0" fmla="*/ 239 w 239"/>
                      <a:gd name="T1" fmla="*/ 0 w 239"/>
                      <a:gd name="T2" fmla="*/ 239 w 239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39">
                        <a:moveTo>
                          <a:pt x="239" y="0"/>
                        </a:moveTo>
                        <a:lnTo>
                          <a:pt x="0" y="0"/>
                        </a:lnTo>
                        <a:lnTo>
                          <a:pt x="239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8" name="Line 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02550" y="1062038"/>
                    <a:ext cx="37941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9" name="Freeform 69"/>
                  <p:cNvSpPr/>
                  <p:nvPr/>
                </p:nvSpPr>
                <p:spPr bwMode="auto">
                  <a:xfrm>
                    <a:off x="7421563" y="533400"/>
                    <a:ext cx="660400" cy="0"/>
                  </a:xfrm>
                  <a:custGeom>
                    <a:avLst/>
                    <a:gdLst>
                      <a:gd name="T0" fmla="*/ 416 w 416"/>
                      <a:gd name="T1" fmla="*/ 0 w 416"/>
                      <a:gd name="T2" fmla="*/ 416 w 4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416">
                        <a:moveTo>
                          <a:pt x="416" y="0"/>
                        </a:moveTo>
                        <a:lnTo>
                          <a:pt x="0" y="0"/>
                        </a:lnTo>
                        <a:lnTo>
                          <a:pt x="416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1" name="Line 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421563" y="533400"/>
                    <a:ext cx="6604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2" name="Freeform 71"/>
                  <p:cNvSpPr/>
                  <p:nvPr/>
                </p:nvSpPr>
                <p:spPr bwMode="auto">
                  <a:xfrm>
                    <a:off x="7421563" y="4763"/>
                    <a:ext cx="1347787" cy="0"/>
                  </a:xfrm>
                  <a:custGeom>
                    <a:avLst/>
                    <a:gdLst>
                      <a:gd name="T0" fmla="*/ 849 w 849"/>
                      <a:gd name="T1" fmla="*/ 0 w 849"/>
                      <a:gd name="T2" fmla="*/ 849 w 849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849">
                        <a:moveTo>
                          <a:pt x="849" y="0"/>
                        </a:moveTo>
                        <a:lnTo>
                          <a:pt x="0" y="0"/>
                        </a:lnTo>
                        <a:lnTo>
                          <a:pt x="849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3" name="Line 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421561" y="4763"/>
                    <a:ext cx="5594178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4" name="Freeform 73"/>
                  <p:cNvSpPr/>
                  <p:nvPr/>
                </p:nvSpPr>
                <p:spPr bwMode="auto">
                  <a:xfrm>
                    <a:off x="8281988" y="2651125"/>
                    <a:ext cx="263525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5" name="Freeform 74"/>
                  <p:cNvSpPr/>
                  <p:nvPr/>
                </p:nvSpPr>
                <p:spPr bwMode="auto">
                  <a:xfrm>
                    <a:off x="8281988" y="2651125"/>
                    <a:ext cx="263525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6" name="Freeform 75"/>
                  <p:cNvSpPr/>
                  <p:nvPr/>
                </p:nvSpPr>
                <p:spPr bwMode="auto">
                  <a:xfrm>
                    <a:off x="8769350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7" name="Freeform 76"/>
                  <p:cNvSpPr/>
                  <p:nvPr/>
                </p:nvSpPr>
                <p:spPr bwMode="auto">
                  <a:xfrm>
                    <a:off x="8769350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8" name="Freeform 77"/>
                  <p:cNvSpPr/>
                  <p:nvPr/>
                </p:nvSpPr>
                <p:spPr bwMode="auto">
                  <a:xfrm>
                    <a:off x="8769350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9" name="Freeform 78"/>
                  <p:cNvSpPr/>
                  <p:nvPr/>
                </p:nvSpPr>
                <p:spPr bwMode="auto">
                  <a:xfrm>
                    <a:off x="8769350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0" name="Freeform 79"/>
                  <p:cNvSpPr/>
                  <p:nvPr/>
                </p:nvSpPr>
                <p:spPr bwMode="auto">
                  <a:xfrm>
                    <a:off x="776446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5" y="130"/>
                          <a:pt x="65" y="101"/>
                          <a:pt x="65" y="65"/>
                        </a:cubicBezTo>
                        <a:cubicBezTo>
                          <a:pt x="65" y="29"/>
                          <a:pt x="35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1" name="Freeform 80"/>
                  <p:cNvSpPr/>
                  <p:nvPr/>
                </p:nvSpPr>
                <p:spPr bwMode="auto">
                  <a:xfrm>
                    <a:off x="776446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5" y="130"/>
                          <a:pt x="65" y="101"/>
                          <a:pt x="65" y="65"/>
                        </a:cubicBezTo>
                        <a:cubicBezTo>
                          <a:pt x="65" y="29"/>
                          <a:pt x="35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2" name="Freeform 81"/>
                  <p:cNvSpPr/>
                  <p:nvPr/>
                </p:nvSpPr>
                <p:spPr bwMode="auto">
                  <a:xfrm>
                    <a:off x="7161213" y="3179763"/>
                    <a:ext cx="1120775" cy="0"/>
                  </a:xfrm>
                  <a:custGeom>
                    <a:avLst/>
                    <a:gdLst>
                      <a:gd name="T0" fmla="*/ 0 w 706"/>
                      <a:gd name="T1" fmla="*/ 706 w 706"/>
                      <a:gd name="T2" fmla="*/ 0 w 70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706">
                        <a:moveTo>
                          <a:pt x="0" y="0"/>
                        </a:moveTo>
                        <a:lnTo>
                          <a:pt x="70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3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3179763"/>
                    <a:ext cx="11207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4" name="Freeform 83"/>
                  <p:cNvSpPr/>
                  <p:nvPr/>
                </p:nvSpPr>
                <p:spPr bwMode="auto">
                  <a:xfrm>
                    <a:off x="7161213" y="3709988"/>
                    <a:ext cx="1608137" cy="0"/>
                  </a:xfrm>
                  <a:custGeom>
                    <a:avLst/>
                    <a:gdLst>
                      <a:gd name="T0" fmla="*/ 0 w 1013"/>
                      <a:gd name="T1" fmla="*/ 1013 w 1013"/>
                      <a:gd name="T2" fmla="*/ 0 w 101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3">
                        <a:moveTo>
                          <a:pt x="0" y="0"/>
                        </a:moveTo>
                        <a:lnTo>
                          <a:pt x="101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5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3709988"/>
                    <a:ext cx="1608137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6" name="Freeform 85"/>
                  <p:cNvSpPr/>
                  <p:nvPr/>
                </p:nvSpPr>
                <p:spPr bwMode="auto">
                  <a:xfrm>
                    <a:off x="7889875" y="4238625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7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7889875" y="4238625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8" name="Freeform 87"/>
                  <p:cNvSpPr/>
                  <p:nvPr/>
                </p:nvSpPr>
                <p:spPr bwMode="auto">
                  <a:xfrm>
                    <a:off x="7889875" y="4768850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9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7889875" y="4768850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1" name="Freeform 89"/>
                  <p:cNvSpPr/>
                  <p:nvPr/>
                </p:nvSpPr>
                <p:spPr bwMode="auto">
                  <a:xfrm>
                    <a:off x="6737350" y="5297488"/>
                    <a:ext cx="2032000" cy="0"/>
                  </a:xfrm>
                  <a:custGeom>
                    <a:avLst/>
                    <a:gdLst>
                      <a:gd name="T0" fmla="*/ 0 w 1280"/>
                      <a:gd name="T1" fmla="*/ 1280 w 1280"/>
                      <a:gd name="T2" fmla="*/ 0 w 12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280">
                        <a:moveTo>
                          <a:pt x="0" y="0"/>
                        </a:moveTo>
                        <a:lnTo>
                          <a:pt x="12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2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6737350" y="5297488"/>
                    <a:ext cx="20320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3" name="Freeform 91"/>
                  <p:cNvSpPr/>
                  <p:nvPr/>
                </p:nvSpPr>
                <p:spPr bwMode="auto">
                  <a:xfrm>
                    <a:off x="6737350" y="5827713"/>
                    <a:ext cx="1027112" cy="0"/>
                  </a:xfrm>
                  <a:custGeom>
                    <a:avLst/>
                    <a:gdLst>
                      <a:gd name="T0" fmla="*/ 0 w 647"/>
                      <a:gd name="T1" fmla="*/ 647 w 647"/>
                      <a:gd name="T2" fmla="*/ 0 w 647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47">
                        <a:moveTo>
                          <a:pt x="0" y="0"/>
                        </a:moveTo>
                        <a:lnTo>
                          <a:pt x="6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4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6737350" y="5827713"/>
                    <a:ext cx="102711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5" name="Freeform 93"/>
                  <p:cNvSpPr/>
                  <p:nvPr/>
                </p:nvSpPr>
                <p:spPr bwMode="auto">
                  <a:xfrm>
                    <a:off x="7161213" y="6356350"/>
                    <a:ext cx="603250" cy="0"/>
                  </a:xfrm>
                  <a:custGeom>
                    <a:avLst/>
                    <a:gdLst>
                      <a:gd name="T0" fmla="*/ 0 w 380"/>
                      <a:gd name="T1" fmla="*/ 380 w 380"/>
                      <a:gd name="T2" fmla="*/ 0 w 3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80">
                        <a:moveTo>
                          <a:pt x="0" y="0"/>
                        </a:moveTo>
                        <a:lnTo>
                          <a:pt x="3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6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6356350"/>
                    <a:ext cx="6032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7" name="Freeform 95"/>
                  <p:cNvSpPr/>
                  <p:nvPr/>
                </p:nvSpPr>
                <p:spPr bwMode="auto">
                  <a:xfrm>
                    <a:off x="7161213" y="6884988"/>
                    <a:ext cx="1608137" cy="0"/>
                  </a:xfrm>
                  <a:custGeom>
                    <a:avLst/>
                    <a:gdLst>
                      <a:gd name="T0" fmla="*/ 0 w 1013"/>
                      <a:gd name="T1" fmla="*/ 1013 w 1013"/>
                      <a:gd name="T2" fmla="*/ 0 w 101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3">
                        <a:moveTo>
                          <a:pt x="0" y="0"/>
                        </a:moveTo>
                        <a:lnTo>
                          <a:pt x="101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8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6884988"/>
                    <a:ext cx="1608137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9" name="Freeform 97"/>
                  <p:cNvSpPr/>
                  <p:nvPr/>
                </p:nvSpPr>
                <p:spPr bwMode="auto">
                  <a:xfrm>
                    <a:off x="7439025" y="106203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0" name="Freeform 98"/>
                  <p:cNvSpPr/>
                  <p:nvPr/>
                </p:nvSpPr>
                <p:spPr bwMode="auto">
                  <a:xfrm>
                    <a:off x="7439025" y="106203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1" name="Freeform 99"/>
                  <p:cNvSpPr/>
                  <p:nvPr/>
                </p:nvSpPr>
                <p:spPr bwMode="auto">
                  <a:xfrm>
                    <a:off x="8786813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2" name="Freeform 100"/>
                  <p:cNvSpPr/>
                  <p:nvPr/>
                </p:nvSpPr>
                <p:spPr bwMode="auto">
                  <a:xfrm>
                    <a:off x="8786813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3" name="Freeform 102"/>
                  <p:cNvSpPr/>
                  <p:nvPr/>
                </p:nvSpPr>
                <p:spPr bwMode="auto">
                  <a:xfrm>
                    <a:off x="6200775" y="2120900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4" name="Freeform 103"/>
                  <p:cNvSpPr/>
                  <p:nvPr/>
                </p:nvSpPr>
                <p:spPr bwMode="auto">
                  <a:xfrm>
                    <a:off x="8069263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5" name="Freeform 104"/>
                  <p:cNvSpPr/>
                  <p:nvPr/>
                </p:nvSpPr>
                <p:spPr bwMode="auto">
                  <a:xfrm>
                    <a:off x="8069263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6" name="Freeform 105"/>
                  <p:cNvSpPr/>
                  <p:nvPr/>
                </p:nvSpPr>
                <p:spPr bwMode="auto">
                  <a:xfrm>
                    <a:off x="690086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7" name="Freeform 106"/>
                  <p:cNvSpPr/>
                  <p:nvPr/>
                </p:nvSpPr>
                <p:spPr bwMode="auto">
                  <a:xfrm>
                    <a:off x="690086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8" name="Freeform 131"/>
                  <p:cNvSpPr/>
                  <p:nvPr/>
                </p:nvSpPr>
                <p:spPr bwMode="auto">
                  <a:xfrm>
                    <a:off x="7629525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9" name="Freeform 132"/>
                  <p:cNvSpPr/>
                  <p:nvPr/>
                </p:nvSpPr>
                <p:spPr bwMode="auto">
                  <a:xfrm>
                    <a:off x="7629525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0" name="Freeform 133"/>
                  <p:cNvSpPr/>
                  <p:nvPr/>
                </p:nvSpPr>
                <p:spPr bwMode="auto">
                  <a:xfrm>
                    <a:off x="6477000" y="529748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1" name="Freeform 134"/>
                  <p:cNvSpPr/>
                  <p:nvPr/>
                </p:nvSpPr>
                <p:spPr bwMode="auto">
                  <a:xfrm>
                    <a:off x="6477000" y="529748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2" name="Freeform 135"/>
                  <p:cNvSpPr/>
                  <p:nvPr/>
                </p:nvSpPr>
                <p:spPr bwMode="auto">
                  <a:xfrm>
                    <a:off x="690086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3" name="Freeform 136"/>
                  <p:cNvSpPr/>
                  <p:nvPr/>
                </p:nvSpPr>
                <p:spPr bwMode="auto">
                  <a:xfrm>
                    <a:off x="690086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grpSp>
            <p:nvGrpSpPr>
              <p:cNvPr id="196" name="lansebuqi"/>
              <p:cNvGrpSpPr/>
              <p:nvPr/>
            </p:nvGrpSpPr>
            <p:grpSpPr>
              <a:xfrm>
                <a:off x="909546" y="1980066"/>
                <a:ext cx="10289164" cy="3077208"/>
                <a:chOff x="909546" y="1980066"/>
                <a:chExt cx="10289164" cy="3077208"/>
              </a:xfrm>
            </p:grpSpPr>
            <p:grpSp>
              <p:nvGrpSpPr>
                <p:cNvPr id="187" name="lansebuqi"/>
                <p:cNvGrpSpPr/>
                <p:nvPr/>
              </p:nvGrpSpPr>
              <p:grpSpPr>
                <a:xfrm>
                  <a:off x="9948667" y="1980066"/>
                  <a:ext cx="1250043" cy="3070858"/>
                  <a:chOff x="9948667" y="1980066"/>
                  <a:chExt cx="1250043" cy="3070858"/>
                </a:xfrm>
              </p:grpSpPr>
              <p:cxnSp>
                <p:nvCxnSpPr>
                  <p:cNvPr id="181" name="直接连接符 180"/>
                  <p:cNvCxnSpPr/>
                  <p:nvPr/>
                </p:nvCxnSpPr>
                <p:spPr>
                  <a:xfrm>
                    <a:off x="10367768" y="198006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2" name="直接连接符 181"/>
                  <p:cNvCxnSpPr/>
                  <p:nvPr/>
                </p:nvCxnSpPr>
                <p:spPr>
                  <a:xfrm>
                    <a:off x="9948667" y="2594428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3" name="直接连接符 182"/>
                  <p:cNvCxnSpPr/>
                  <p:nvPr/>
                </p:nvCxnSpPr>
                <p:spPr>
                  <a:xfrm>
                    <a:off x="10248704" y="320783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>
                    <a:off x="9962954" y="382219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5" name="直接连接符 184"/>
                  <p:cNvCxnSpPr/>
                  <p:nvPr/>
                </p:nvCxnSpPr>
                <p:spPr>
                  <a:xfrm>
                    <a:off x="9962954" y="443179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6" name="直接连接符 185"/>
                  <p:cNvCxnSpPr/>
                  <p:nvPr/>
                </p:nvCxnSpPr>
                <p:spPr>
                  <a:xfrm>
                    <a:off x="10548742" y="5050924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88" name="lansebuqi"/>
                <p:cNvGrpSpPr/>
                <p:nvPr/>
              </p:nvGrpSpPr>
              <p:grpSpPr>
                <a:xfrm>
                  <a:off x="909546" y="1992766"/>
                  <a:ext cx="1232580" cy="3064508"/>
                  <a:chOff x="10186792" y="1980066"/>
                  <a:chExt cx="1232580" cy="3064508"/>
                </a:xfrm>
              </p:grpSpPr>
              <p:cxnSp>
                <p:nvCxnSpPr>
                  <p:cNvPr id="189" name="直接连接符 188"/>
                  <p:cNvCxnSpPr/>
                  <p:nvPr/>
                </p:nvCxnSpPr>
                <p:spPr>
                  <a:xfrm>
                    <a:off x="10367768" y="198006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0" name="直接连接符 189"/>
                  <p:cNvCxnSpPr/>
                  <p:nvPr/>
                </p:nvCxnSpPr>
                <p:spPr>
                  <a:xfrm>
                    <a:off x="10615417" y="2581728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1" name="直接连接符 190"/>
                  <p:cNvCxnSpPr/>
                  <p:nvPr/>
                </p:nvCxnSpPr>
                <p:spPr>
                  <a:xfrm>
                    <a:off x="10490004" y="320783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2" name="直接连接符 191"/>
                  <p:cNvCxnSpPr/>
                  <p:nvPr/>
                </p:nvCxnSpPr>
                <p:spPr>
                  <a:xfrm>
                    <a:off x="10769404" y="381584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3" name="直接连接符 192"/>
                  <p:cNvCxnSpPr/>
                  <p:nvPr/>
                </p:nvCxnSpPr>
                <p:spPr>
                  <a:xfrm>
                    <a:off x="10769404" y="442544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4" name="直接连接符 193"/>
                  <p:cNvCxnSpPr/>
                  <p:nvPr/>
                </p:nvCxnSpPr>
                <p:spPr>
                  <a:xfrm>
                    <a:off x="10186792" y="5044574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</p:grpSp>
      <p:sp>
        <p:nvSpPr>
          <p:cNvPr id="214" name="椭圆 213"/>
          <p:cNvSpPr/>
          <p:nvPr/>
        </p:nvSpPr>
        <p:spPr>
          <a:xfrm>
            <a:off x="2750656" y="787400"/>
            <a:ext cx="180974" cy="190500"/>
          </a:xfrm>
          <a:prstGeom prst="ellipse">
            <a:avLst/>
          </a:prstGeom>
          <a:noFill/>
          <a:ln w="47625">
            <a:solidFill>
              <a:srgbClr val="48B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2" name="组合 231"/>
          <p:cNvGrpSpPr/>
          <p:nvPr/>
        </p:nvGrpSpPr>
        <p:grpSpPr>
          <a:xfrm>
            <a:off x="10920163" y="787400"/>
            <a:ext cx="313894" cy="313894"/>
            <a:chOff x="6573135" y="2487386"/>
            <a:chExt cx="406898" cy="406898"/>
          </a:xfrm>
        </p:grpSpPr>
        <p:cxnSp>
          <p:nvCxnSpPr>
            <p:cNvPr id="233" name="直接连接符 232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组合 254"/>
          <p:cNvGrpSpPr/>
          <p:nvPr/>
        </p:nvGrpSpPr>
        <p:grpSpPr>
          <a:xfrm>
            <a:off x="854506" y="903514"/>
            <a:ext cx="313894" cy="313894"/>
            <a:chOff x="6573135" y="2487386"/>
            <a:chExt cx="406898" cy="406898"/>
          </a:xfrm>
        </p:grpSpPr>
        <p:cxnSp>
          <p:nvCxnSpPr>
            <p:cNvPr id="256" name="直接连接符 255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组合 263"/>
          <p:cNvGrpSpPr/>
          <p:nvPr/>
        </p:nvGrpSpPr>
        <p:grpSpPr>
          <a:xfrm>
            <a:off x="1497671" y="5722257"/>
            <a:ext cx="313894" cy="313894"/>
            <a:chOff x="6573135" y="2487386"/>
            <a:chExt cx="406898" cy="406898"/>
          </a:xfrm>
        </p:grpSpPr>
        <p:cxnSp>
          <p:nvCxnSpPr>
            <p:cNvPr id="265" name="直接连接符 264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椭圆 292"/>
          <p:cNvSpPr/>
          <p:nvPr/>
        </p:nvSpPr>
        <p:spPr>
          <a:xfrm>
            <a:off x="11443717" y="1813437"/>
            <a:ext cx="283826" cy="283826"/>
          </a:xfrm>
          <a:prstGeom prst="ellipse">
            <a:avLst/>
          </a:prstGeom>
          <a:noFill/>
          <a:ln w="63500">
            <a:solidFill>
              <a:srgbClr val="FE7D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4" name="组合 293"/>
          <p:cNvGrpSpPr/>
          <p:nvPr/>
        </p:nvGrpSpPr>
        <p:grpSpPr>
          <a:xfrm>
            <a:off x="2893896" y="903513"/>
            <a:ext cx="258233" cy="258233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295" name="圆角矩形 294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圆角矩形 295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>
            <a:off x="10630011" y="5635170"/>
            <a:ext cx="258233" cy="258233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298" name="圆角矩形 297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圆角矩形 298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467290" y="4227284"/>
            <a:ext cx="258233" cy="258233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301" name="圆角矩形 300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圆角矩形 301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4" name="椭圆 303"/>
          <p:cNvSpPr/>
          <p:nvPr/>
        </p:nvSpPr>
        <p:spPr>
          <a:xfrm flipV="1">
            <a:off x="-438150" y="47307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flipV="1">
            <a:off x="1066800" y="63500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椭圆 306"/>
          <p:cNvSpPr/>
          <p:nvPr/>
        </p:nvSpPr>
        <p:spPr>
          <a:xfrm flipV="1">
            <a:off x="11258550" y="10922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flipV="1">
            <a:off x="10896600" y="43688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flipV="1">
            <a:off x="11462934" y="30162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flipV="1">
            <a:off x="661584" y="1587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>
            <a:off x="9946550" y="26670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>
            <a:off x="11108600" y="367665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>
            <a:off x="821600" y="171450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>
            <a:off x="2574200" y="569595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PA_库_弦形 272"/>
          <p:cNvSpPr/>
          <p:nvPr>
            <p:custDataLst>
              <p:tags r:id="rId2"/>
            </p:custDataLst>
          </p:nvPr>
        </p:nvSpPr>
        <p:spPr>
          <a:xfrm>
            <a:off x="4558968" y="1511657"/>
            <a:ext cx="2945686" cy="2945686"/>
          </a:xfrm>
          <a:prstGeom prst="chord">
            <a:avLst>
              <a:gd name="adj1" fmla="val 8111557"/>
              <a:gd name="adj2" fmla="val 2686912"/>
            </a:avLst>
          </a:prstGeom>
          <a:gradFill>
            <a:gsLst>
              <a:gs pos="0">
                <a:schemeClr val="bg1"/>
              </a:gs>
              <a:gs pos="100000">
                <a:srgbClr val="48BEF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PA_库_组合 3"/>
          <p:cNvGrpSpPr/>
          <p:nvPr>
            <p:custDataLst>
              <p:tags r:id="rId3"/>
            </p:custDataLst>
          </p:nvPr>
        </p:nvGrpSpPr>
        <p:grpSpPr>
          <a:xfrm>
            <a:off x="3031400" y="213237"/>
            <a:ext cx="6092106" cy="3853941"/>
            <a:chOff x="3031400" y="213237"/>
            <a:chExt cx="6092106" cy="3853941"/>
          </a:xfrm>
        </p:grpSpPr>
        <p:sp>
          <p:nvSpPr>
            <p:cNvPr id="230" name="Line 20"/>
            <p:cNvSpPr>
              <a:spLocks noChangeShapeType="1"/>
            </p:cNvSpPr>
            <p:nvPr/>
          </p:nvSpPr>
          <p:spPr bwMode="auto">
            <a:xfrm flipH="1">
              <a:off x="6267398" y="1506211"/>
              <a:ext cx="946150" cy="0"/>
            </a:xfrm>
            <a:prstGeom prst="line">
              <a:avLst/>
            </a:prstGeom>
            <a:noFill/>
            <a:ln w="825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>
              <a:off x="3466078" y="787400"/>
              <a:ext cx="342900" cy="342900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5628186" y="787400"/>
              <a:ext cx="258233" cy="258233"/>
              <a:chOff x="3765599" y="622300"/>
              <a:chExt cx="1134533" cy="1134533"/>
            </a:xfrm>
            <a:solidFill>
              <a:srgbClr val="FF8300"/>
            </a:solidFill>
          </p:grpSpPr>
          <p:sp>
            <p:nvSpPr>
              <p:cNvPr id="220" name="圆角矩形 219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圆角矩形 220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5" name="椭圆 224"/>
            <p:cNvSpPr/>
            <p:nvPr/>
          </p:nvSpPr>
          <p:spPr>
            <a:xfrm>
              <a:off x="4343426" y="787400"/>
              <a:ext cx="134726" cy="141817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5012600" y="787400"/>
              <a:ext cx="81138" cy="8540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8" name="直接连接符 247"/>
            <p:cNvCxnSpPr/>
            <p:nvPr/>
          </p:nvCxnSpPr>
          <p:spPr>
            <a:xfrm>
              <a:off x="7213548" y="787400"/>
              <a:ext cx="0" cy="3175"/>
            </a:xfrm>
            <a:prstGeom prst="line">
              <a:avLst/>
            </a:prstGeom>
            <a:ln w="76200" cap="rnd">
              <a:solidFill>
                <a:srgbClr val="FDE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组合 249"/>
            <p:cNvGrpSpPr/>
            <p:nvPr/>
          </p:nvGrpSpPr>
          <p:grpSpPr>
            <a:xfrm>
              <a:off x="8988342" y="787400"/>
              <a:ext cx="135164" cy="135164"/>
              <a:chOff x="6388327" y="3617686"/>
              <a:chExt cx="135164" cy="135164"/>
            </a:xfrm>
          </p:grpSpPr>
          <p:cxnSp>
            <p:nvCxnSpPr>
              <p:cNvPr id="251" name="直接连接符 250"/>
              <p:cNvCxnSpPr/>
              <p:nvPr/>
            </p:nvCxnSpPr>
            <p:spPr>
              <a:xfrm rot="16200000">
                <a:off x="63990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6455909" y="36176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 rot="5400000">
                <a:off x="65127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 rot="10800000">
                <a:off x="6455909" y="37313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6" name="椭圆 305"/>
            <p:cNvSpPr/>
            <p:nvPr/>
          </p:nvSpPr>
          <p:spPr>
            <a:xfrm flipV="1">
              <a:off x="8191500" y="958850"/>
              <a:ext cx="76200" cy="80211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3031400" y="266701"/>
              <a:ext cx="126681" cy="133349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3747517" y="327537"/>
              <a:ext cx="283826" cy="283826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8871967" y="213237"/>
              <a:ext cx="167763" cy="167763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PA_库_任意多边形 5"/>
            <p:cNvSpPr/>
            <p:nvPr>
              <p:custDataLst>
                <p:tags r:id="rId5"/>
              </p:custDataLst>
            </p:nvPr>
          </p:nvSpPr>
          <p:spPr bwMode="auto">
            <a:xfrm>
              <a:off x="5321056" y="1410545"/>
              <a:ext cx="1582854" cy="2619079"/>
            </a:xfrm>
            <a:custGeom>
              <a:avLst/>
              <a:gdLst>
                <a:gd name="T0" fmla="*/ 111 w 833"/>
                <a:gd name="T1" fmla="*/ 1385 h 1385"/>
                <a:gd name="T2" fmla="*/ 32 w 833"/>
                <a:gd name="T3" fmla="*/ 1352 h 1385"/>
                <a:gd name="T4" fmla="*/ 0 w 833"/>
                <a:gd name="T5" fmla="*/ 1274 h 1385"/>
                <a:gd name="T6" fmla="*/ 32 w 833"/>
                <a:gd name="T7" fmla="*/ 1195 h 1385"/>
                <a:gd name="T8" fmla="*/ 111 w 833"/>
                <a:gd name="T9" fmla="*/ 1162 h 1385"/>
                <a:gd name="T10" fmla="*/ 279 w 833"/>
                <a:gd name="T11" fmla="*/ 1162 h 1385"/>
                <a:gd name="T12" fmla="*/ 297 w 833"/>
                <a:gd name="T13" fmla="*/ 1144 h 1385"/>
                <a:gd name="T14" fmla="*/ 297 w 833"/>
                <a:gd name="T15" fmla="*/ 305 h 1385"/>
                <a:gd name="T16" fmla="*/ 279 w 833"/>
                <a:gd name="T17" fmla="*/ 287 h 1385"/>
                <a:gd name="T18" fmla="*/ 131 w 833"/>
                <a:gd name="T19" fmla="*/ 287 h 1385"/>
                <a:gd name="T20" fmla="*/ 72 w 833"/>
                <a:gd name="T21" fmla="*/ 262 h 1385"/>
                <a:gd name="T22" fmla="*/ 47 w 833"/>
                <a:gd name="T23" fmla="*/ 201 h 1385"/>
                <a:gd name="T24" fmla="*/ 70 w 833"/>
                <a:gd name="T25" fmla="*/ 136 h 1385"/>
                <a:gd name="T26" fmla="*/ 129 w 833"/>
                <a:gd name="T27" fmla="*/ 98 h 1385"/>
                <a:gd name="T28" fmla="*/ 277 w 833"/>
                <a:gd name="T29" fmla="*/ 47 h 1385"/>
                <a:gd name="T30" fmla="*/ 471 w 833"/>
                <a:gd name="T31" fmla="*/ 0 h 1385"/>
                <a:gd name="T32" fmla="*/ 542 w 833"/>
                <a:gd name="T33" fmla="*/ 30 h 1385"/>
                <a:gd name="T34" fmla="*/ 572 w 833"/>
                <a:gd name="T35" fmla="*/ 102 h 1385"/>
                <a:gd name="T36" fmla="*/ 572 w 833"/>
                <a:gd name="T37" fmla="*/ 1144 h 1385"/>
                <a:gd name="T38" fmla="*/ 590 w 833"/>
                <a:gd name="T39" fmla="*/ 1162 h 1385"/>
                <a:gd name="T40" fmla="*/ 721 w 833"/>
                <a:gd name="T41" fmla="*/ 1162 h 1385"/>
                <a:gd name="T42" fmla="*/ 800 w 833"/>
                <a:gd name="T43" fmla="*/ 1195 h 1385"/>
                <a:gd name="T44" fmla="*/ 833 w 833"/>
                <a:gd name="T45" fmla="*/ 1274 h 1385"/>
                <a:gd name="T46" fmla="*/ 800 w 833"/>
                <a:gd name="T47" fmla="*/ 1352 h 1385"/>
                <a:gd name="T48" fmla="*/ 721 w 833"/>
                <a:gd name="T49" fmla="*/ 1385 h 1385"/>
                <a:gd name="T50" fmla="*/ 111 w 833"/>
                <a:gd name="T51" fmla="*/ 1385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33" h="1385">
                  <a:moveTo>
                    <a:pt x="111" y="1385"/>
                  </a:moveTo>
                  <a:cubicBezTo>
                    <a:pt x="81" y="1385"/>
                    <a:pt x="54" y="1374"/>
                    <a:pt x="32" y="1352"/>
                  </a:cubicBezTo>
                  <a:cubicBezTo>
                    <a:pt x="11" y="1330"/>
                    <a:pt x="0" y="1304"/>
                    <a:pt x="0" y="1274"/>
                  </a:cubicBezTo>
                  <a:cubicBezTo>
                    <a:pt x="0" y="1243"/>
                    <a:pt x="11" y="1217"/>
                    <a:pt x="32" y="1195"/>
                  </a:cubicBezTo>
                  <a:cubicBezTo>
                    <a:pt x="54" y="1173"/>
                    <a:pt x="81" y="1162"/>
                    <a:pt x="111" y="1162"/>
                  </a:cubicBezTo>
                  <a:cubicBezTo>
                    <a:pt x="279" y="1162"/>
                    <a:pt x="279" y="1162"/>
                    <a:pt x="279" y="1162"/>
                  </a:cubicBezTo>
                  <a:cubicBezTo>
                    <a:pt x="291" y="1162"/>
                    <a:pt x="297" y="1156"/>
                    <a:pt x="297" y="1144"/>
                  </a:cubicBezTo>
                  <a:cubicBezTo>
                    <a:pt x="297" y="305"/>
                    <a:pt x="297" y="305"/>
                    <a:pt x="297" y="305"/>
                  </a:cubicBezTo>
                  <a:cubicBezTo>
                    <a:pt x="297" y="293"/>
                    <a:pt x="291" y="287"/>
                    <a:pt x="279" y="287"/>
                  </a:cubicBezTo>
                  <a:cubicBezTo>
                    <a:pt x="131" y="287"/>
                    <a:pt x="131" y="287"/>
                    <a:pt x="131" y="287"/>
                  </a:cubicBezTo>
                  <a:cubicBezTo>
                    <a:pt x="108" y="287"/>
                    <a:pt x="88" y="278"/>
                    <a:pt x="72" y="262"/>
                  </a:cubicBezTo>
                  <a:cubicBezTo>
                    <a:pt x="55" y="246"/>
                    <a:pt x="47" y="225"/>
                    <a:pt x="47" y="201"/>
                  </a:cubicBezTo>
                  <a:cubicBezTo>
                    <a:pt x="47" y="176"/>
                    <a:pt x="55" y="155"/>
                    <a:pt x="70" y="136"/>
                  </a:cubicBezTo>
                  <a:cubicBezTo>
                    <a:pt x="85" y="117"/>
                    <a:pt x="105" y="105"/>
                    <a:pt x="129" y="98"/>
                  </a:cubicBezTo>
                  <a:cubicBezTo>
                    <a:pt x="184" y="84"/>
                    <a:pt x="233" y="67"/>
                    <a:pt x="277" y="47"/>
                  </a:cubicBezTo>
                  <a:cubicBezTo>
                    <a:pt x="349" y="16"/>
                    <a:pt x="414" y="0"/>
                    <a:pt x="471" y="0"/>
                  </a:cubicBezTo>
                  <a:cubicBezTo>
                    <a:pt x="499" y="0"/>
                    <a:pt x="523" y="10"/>
                    <a:pt x="542" y="30"/>
                  </a:cubicBezTo>
                  <a:cubicBezTo>
                    <a:pt x="562" y="50"/>
                    <a:pt x="572" y="74"/>
                    <a:pt x="572" y="102"/>
                  </a:cubicBezTo>
                  <a:cubicBezTo>
                    <a:pt x="572" y="1144"/>
                    <a:pt x="572" y="1144"/>
                    <a:pt x="572" y="1144"/>
                  </a:cubicBezTo>
                  <a:cubicBezTo>
                    <a:pt x="572" y="1156"/>
                    <a:pt x="578" y="1162"/>
                    <a:pt x="590" y="1162"/>
                  </a:cubicBezTo>
                  <a:cubicBezTo>
                    <a:pt x="721" y="1162"/>
                    <a:pt x="721" y="1162"/>
                    <a:pt x="721" y="1162"/>
                  </a:cubicBezTo>
                  <a:cubicBezTo>
                    <a:pt x="752" y="1162"/>
                    <a:pt x="778" y="1173"/>
                    <a:pt x="800" y="1195"/>
                  </a:cubicBezTo>
                  <a:cubicBezTo>
                    <a:pt x="822" y="1217"/>
                    <a:pt x="833" y="1243"/>
                    <a:pt x="833" y="1274"/>
                  </a:cubicBezTo>
                  <a:cubicBezTo>
                    <a:pt x="833" y="1304"/>
                    <a:pt x="822" y="1330"/>
                    <a:pt x="800" y="1352"/>
                  </a:cubicBezTo>
                  <a:cubicBezTo>
                    <a:pt x="778" y="1374"/>
                    <a:pt x="752" y="1385"/>
                    <a:pt x="721" y="1385"/>
                  </a:cubicBezTo>
                  <a:cubicBezTo>
                    <a:pt x="111" y="1385"/>
                    <a:pt x="111" y="1385"/>
                    <a:pt x="111" y="13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6"/>
            <p:cNvSpPr>
              <a:spLocks noEditPoints="1"/>
            </p:cNvSpPr>
            <p:nvPr/>
          </p:nvSpPr>
          <p:spPr bwMode="auto">
            <a:xfrm>
              <a:off x="6073538" y="1410545"/>
              <a:ext cx="830373" cy="2620469"/>
            </a:xfrm>
            <a:custGeom>
              <a:avLst/>
              <a:gdLst>
                <a:gd name="T0" fmla="*/ 437 w 437"/>
                <a:gd name="T1" fmla="*/ 1274 h 1386"/>
                <a:gd name="T2" fmla="*/ 404 w 437"/>
                <a:gd name="T3" fmla="*/ 1352 h 1386"/>
                <a:gd name="T4" fmla="*/ 325 w 437"/>
                <a:gd name="T5" fmla="*/ 1385 h 1386"/>
                <a:gd name="T6" fmla="*/ 192 w 437"/>
                <a:gd name="T7" fmla="*/ 1385 h 1386"/>
                <a:gd name="T8" fmla="*/ 177 w 437"/>
                <a:gd name="T9" fmla="*/ 1386 h 1386"/>
                <a:gd name="T10" fmla="*/ 325 w 437"/>
                <a:gd name="T11" fmla="*/ 1386 h 1386"/>
                <a:gd name="T12" fmla="*/ 404 w 437"/>
                <a:gd name="T13" fmla="*/ 1353 h 1386"/>
                <a:gd name="T14" fmla="*/ 437 w 437"/>
                <a:gd name="T15" fmla="*/ 1274 h 1386"/>
                <a:gd name="T16" fmla="*/ 437 w 437"/>
                <a:gd name="T17" fmla="*/ 1274 h 1386"/>
                <a:gd name="T18" fmla="*/ 0 w 437"/>
                <a:gd name="T19" fmla="*/ 8 h 1386"/>
                <a:gd name="T20" fmla="*/ 0 w 437"/>
                <a:gd name="T21" fmla="*/ 8 h 1386"/>
                <a:gd name="T22" fmla="*/ 0 w 437"/>
                <a:gd name="T23" fmla="*/ 8 h 1386"/>
                <a:gd name="T24" fmla="*/ 75 w 437"/>
                <a:gd name="T25" fmla="*/ 0 h 1386"/>
                <a:gd name="T26" fmla="*/ 0 w 437"/>
                <a:gd name="T27" fmla="*/ 8 h 1386"/>
                <a:gd name="T28" fmla="*/ 75 w 437"/>
                <a:gd name="T29" fmla="*/ 0 h 1386"/>
                <a:gd name="T30" fmla="*/ 146 w 437"/>
                <a:gd name="T31" fmla="*/ 30 h 1386"/>
                <a:gd name="T32" fmla="*/ 176 w 437"/>
                <a:gd name="T33" fmla="*/ 102 h 1386"/>
                <a:gd name="T34" fmla="*/ 176 w 437"/>
                <a:gd name="T35" fmla="*/ 1144 h 1386"/>
                <a:gd name="T36" fmla="*/ 194 w 437"/>
                <a:gd name="T37" fmla="*/ 1162 h 1386"/>
                <a:gd name="T38" fmla="*/ 325 w 437"/>
                <a:gd name="T39" fmla="*/ 1162 h 1386"/>
                <a:gd name="T40" fmla="*/ 404 w 437"/>
                <a:gd name="T41" fmla="*/ 1195 h 1386"/>
                <a:gd name="T42" fmla="*/ 425 w 437"/>
                <a:gd name="T43" fmla="*/ 1223 h 1386"/>
                <a:gd name="T44" fmla="*/ 404 w 437"/>
                <a:gd name="T45" fmla="*/ 1195 h 1386"/>
                <a:gd name="T46" fmla="*/ 325 w 437"/>
                <a:gd name="T47" fmla="*/ 1162 h 1386"/>
                <a:gd name="T48" fmla="*/ 194 w 437"/>
                <a:gd name="T49" fmla="*/ 1162 h 1386"/>
                <a:gd name="T50" fmla="*/ 177 w 437"/>
                <a:gd name="T51" fmla="*/ 1144 h 1386"/>
                <a:gd name="T52" fmla="*/ 177 w 437"/>
                <a:gd name="T53" fmla="*/ 102 h 1386"/>
                <a:gd name="T54" fmla="*/ 147 w 437"/>
                <a:gd name="T55" fmla="*/ 30 h 1386"/>
                <a:gd name="T56" fmla="*/ 75 w 437"/>
                <a:gd name="T57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1386">
                  <a:moveTo>
                    <a:pt x="437" y="1274"/>
                  </a:moveTo>
                  <a:cubicBezTo>
                    <a:pt x="437" y="1304"/>
                    <a:pt x="426" y="1330"/>
                    <a:pt x="404" y="1352"/>
                  </a:cubicBezTo>
                  <a:cubicBezTo>
                    <a:pt x="382" y="1374"/>
                    <a:pt x="356" y="1385"/>
                    <a:pt x="325" y="1385"/>
                  </a:cubicBezTo>
                  <a:cubicBezTo>
                    <a:pt x="192" y="1385"/>
                    <a:pt x="192" y="1385"/>
                    <a:pt x="192" y="1385"/>
                  </a:cubicBezTo>
                  <a:cubicBezTo>
                    <a:pt x="187" y="1386"/>
                    <a:pt x="182" y="1386"/>
                    <a:pt x="177" y="1386"/>
                  </a:cubicBezTo>
                  <a:cubicBezTo>
                    <a:pt x="325" y="1386"/>
                    <a:pt x="325" y="1386"/>
                    <a:pt x="325" y="1386"/>
                  </a:cubicBezTo>
                  <a:cubicBezTo>
                    <a:pt x="356" y="1386"/>
                    <a:pt x="382" y="1375"/>
                    <a:pt x="404" y="1353"/>
                  </a:cubicBezTo>
                  <a:cubicBezTo>
                    <a:pt x="426" y="1331"/>
                    <a:pt x="437" y="1304"/>
                    <a:pt x="437" y="1274"/>
                  </a:cubicBezTo>
                  <a:cubicBezTo>
                    <a:pt x="437" y="1274"/>
                    <a:pt x="437" y="1274"/>
                    <a:pt x="437" y="1274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75" y="0"/>
                  </a:moveTo>
                  <a:cubicBezTo>
                    <a:pt x="52" y="0"/>
                    <a:pt x="27" y="2"/>
                    <a:pt x="0" y="8"/>
                  </a:cubicBezTo>
                  <a:cubicBezTo>
                    <a:pt x="26" y="2"/>
                    <a:pt x="51" y="0"/>
                    <a:pt x="75" y="0"/>
                  </a:cubicBezTo>
                  <a:cubicBezTo>
                    <a:pt x="103" y="0"/>
                    <a:pt x="127" y="10"/>
                    <a:pt x="146" y="30"/>
                  </a:cubicBezTo>
                  <a:cubicBezTo>
                    <a:pt x="166" y="50"/>
                    <a:pt x="176" y="74"/>
                    <a:pt x="176" y="102"/>
                  </a:cubicBezTo>
                  <a:cubicBezTo>
                    <a:pt x="176" y="1144"/>
                    <a:pt x="176" y="1144"/>
                    <a:pt x="176" y="1144"/>
                  </a:cubicBezTo>
                  <a:cubicBezTo>
                    <a:pt x="176" y="1156"/>
                    <a:pt x="182" y="1162"/>
                    <a:pt x="194" y="1162"/>
                  </a:cubicBezTo>
                  <a:cubicBezTo>
                    <a:pt x="325" y="1162"/>
                    <a:pt x="325" y="1162"/>
                    <a:pt x="325" y="1162"/>
                  </a:cubicBezTo>
                  <a:cubicBezTo>
                    <a:pt x="356" y="1162"/>
                    <a:pt x="382" y="1173"/>
                    <a:pt x="404" y="1195"/>
                  </a:cubicBezTo>
                  <a:cubicBezTo>
                    <a:pt x="413" y="1204"/>
                    <a:pt x="420" y="1213"/>
                    <a:pt x="425" y="1223"/>
                  </a:cubicBezTo>
                  <a:cubicBezTo>
                    <a:pt x="420" y="1213"/>
                    <a:pt x="413" y="1204"/>
                    <a:pt x="404" y="1195"/>
                  </a:cubicBezTo>
                  <a:cubicBezTo>
                    <a:pt x="382" y="1173"/>
                    <a:pt x="356" y="1162"/>
                    <a:pt x="325" y="1162"/>
                  </a:cubicBezTo>
                  <a:cubicBezTo>
                    <a:pt x="194" y="1162"/>
                    <a:pt x="194" y="1162"/>
                    <a:pt x="194" y="1162"/>
                  </a:cubicBezTo>
                  <a:cubicBezTo>
                    <a:pt x="182" y="1162"/>
                    <a:pt x="177" y="1156"/>
                    <a:pt x="177" y="1144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7" y="74"/>
                    <a:pt x="167" y="50"/>
                    <a:pt x="147" y="30"/>
                  </a:cubicBezTo>
                  <a:cubicBezTo>
                    <a:pt x="128" y="10"/>
                    <a:pt x="103" y="0"/>
                    <a:pt x="7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7"/>
            <p:cNvSpPr/>
            <p:nvPr/>
          </p:nvSpPr>
          <p:spPr bwMode="auto">
            <a:xfrm>
              <a:off x="6031811" y="1410545"/>
              <a:ext cx="872100" cy="2619079"/>
            </a:xfrm>
            <a:custGeom>
              <a:avLst/>
              <a:gdLst>
                <a:gd name="T0" fmla="*/ 97 w 459"/>
                <a:gd name="T1" fmla="*/ 0 h 1385"/>
                <a:gd name="T2" fmla="*/ 22 w 459"/>
                <a:gd name="T3" fmla="*/ 8 h 1385"/>
                <a:gd name="T4" fmla="*/ 22 w 459"/>
                <a:gd name="T5" fmla="*/ 8 h 1385"/>
                <a:gd name="T6" fmla="*/ 22 w 459"/>
                <a:gd name="T7" fmla="*/ 8 h 1385"/>
                <a:gd name="T8" fmla="*/ 0 w 459"/>
                <a:gd name="T9" fmla="*/ 13 h 1385"/>
                <a:gd name="T10" fmla="*/ 21 w 459"/>
                <a:gd name="T11" fmla="*/ 30 h 1385"/>
                <a:gd name="T12" fmla="*/ 51 w 459"/>
                <a:gd name="T13" fmla="*/ 102 h 1385"/>
                <a:gd name="T14" fmla="*/ 51 w 459"/>
                <a:gd name="T15" fmla="*/ 1144 h 1385"/>
                <a:gd name="T16" fmla="*/ 68 w 459"/>
                <a:gd name="T17" fmla="*/ 1162 h 1385"/>
                <a:gd name="T18" fmla="*/ 199 w 459"/>
                <a:gd name="T19" fmla="*/ 1162 h 1385"/>
                <a:gd name="T20" fmla="*/ 278 w 459"/>
                <a:gd name="T21" fmla="*/ 1195 h 1385"/>
                <a:gd name="T22" fmla="*/ 311 w 459"/>
                <a:gd name="T23" fmla="*/ 1274 h 1385"/>
                <a:gd name="T24" fmla="*/ 278 w 459"/>
                <a:gd name="T25" fmla="*/ 1353 h 1385"/>
                <a:gd name="T26" fmla="*/ 214 w 459"/>
                <a:gd name="T27" fmla="*/ 1385 h 1385"/>
                <a:gd name="T28" fmla="*/ 347 w 459"/>
                <a:gd name="T29" fmla="*/ 1385 h 1385"/>
                <a:gd name="T30" fmla="*/ 426 w 459"/>
                <a:gd name="T31" fmla="*/ 1352 h 1385"/>
                <a:gd name="T32" fmla="*/ 459 w 459"/>
                <a:gd name="T33" fmla="*/ 1274 h 1385"/>
                <a:gd name="T34" fmla="*/ 447 w 459"/>
                <a:gd name="T35" fmla="*/ 1223 h 1385"/>
                <a:gd name="T36" fmla="*/ 426 w 459"/>
                <a:gd name="T37" fmla="*/ 1195 h 1385"/>
                <a:gd name="T38" fmla="*/ 347 w 459"/>
                <a:gd name="T39" fmla="*/ 1162 h 1385"/>
                <a:gd name="T40" fmla="*/ 216 w 459"/>
                <a:gd name="T41" fmla="*/ 1162 h 1385"/>
                <a:gd name="T42" fmla="*/ 198 w 459"/>
                <a:gd name="T43" fmla="*/ 1144 h 1385"/>
                <a:gd name="T44" fmla="*/ 198 w 459"/>
                <a:gd name="T45" fmla="*/ 102 h 1385"/>
                <a:gd name="T46" fmla="*/ 168 w 459"/>
                <a:gd name="T47" fmla="*/ 30 h 1385"/>
                <a:gd name="T48" fmla="*/ 97 w 459"/>
                <a:gd name="T49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9" h="1385">
                  <a:moveTo>
                    <a:pt x="97" y="0"/>
                  </a:moveTo>
                  <a:cubicBezTo>
                    <a:pt x="73" y="0"/>
                    <a:pt x="48" y="2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5" y="9"/>
                    <a:pt x="7" y="11"/>
                    <a:pt x="0" y="13"/>
                  </a:cubicBezTo>
                  <a:cubicBezTo>
                    <a:pt x="7" y="18"/>
                    <a:pt x="15" y="23"/>
                    <a:pt x="21" y="30"/>
                  </a:cubicBezTo>
                  <a:cubicBezTo>
                    <a:pt x="41" y="50"/>
                    <a:pt x="51" y="74"/>
                    <a:pt x="51" y="102"/>
                  </a:cubicBezTo>
                  <a:cubicBezTo>
                    <a:pt x="51" y="1144"/>
                    <a:pt x="51" y="1144"/>
                    <a:pt x="51" y="1144"/>
                  </a:cubicBezTo>
                  <a:cubicBezTo>
                    <a:pt x="51" y="1156"/>
                    <a:pt x="56" y="1162"/>
                    <a:pt x="68" y="1162"/>
                  </a:cubicBezTo>
                  <a:cubicBezTo>
                    <a:pt x="199" y="1162"/>
                    <a:pt x="199" y="1162"/>
                    <a:pt x="199" y="1162"/>
                  </a:cubicBezTo>
                  <a:cubicBezTo>
                    <a:pt x="230" y="1162"/>
                    <a:pt x="256" y="1173"/>
                    <a:pt x="278" y="1195"/>
                  </a:cubicBezTo>
                  <a:cubicBezTo>
                    <a:pt x="300" y="1217"/>
                    <a:pt x="311" y="1243"/>
                    <a:pt x="311" y="1274"/>
                  </a:cubicBezTo>
                  <a:cubicBezTo>
                    <a:pt x="311" y="1304"/>
                    <a:pt x="300" y="1331"/>
                    <a:pt x="278" y="1353"/>
                  </a:cubicBezTo>
                  <a:cubicBezTo>
                    <a:pt x="260" y="1371"/>
                    <a:pt x="238" y="1382"/>
                    <a:pt x="214" y="1385"/>
                  </a:cubicBezTo>
                  <a:cubicBezTo>
                    <a:pt x="347" y="1385"/>
                    <a:pt x="347" y="1385"/>
                    <a:pt x="347" y="1385"/>
                  </a:cubicBezTo>
                  <a:cubicBezTo>
                    <a:pt x="378" y="1385"/>
                    <a:pt x="404" y="1374"/>
                    <a:pt x="426" y="1352"/>
                  </a:cubicBezTo>
                  <a:cubicBezTo>
                    <a:pt x="448" y="1330"/>
                    <a:pt x="459" y="1304"/>
                    <a:pt x="459" y="1274"/>
                  </a:cubicBezTo>
                  <a:cubicBezTo>
                    <a:pt x="459" y="1255"/>
                    <a:pt x="455" y="1238"/>
                    <a:pt x="447" y="1223"/>
                  </a:cubicBezTo>
                  <a:cubicBezTo>
                    <a:pt x="442" y="1213"/>
                    <a:pt x="435" y="1204"/>
                    <a:pt x="426" y="1195"/>
                  </a:cubicBezTo>
                  <a:cubicBezTo>
                    <a:pt x="404" y="1173"/>
                    <a:pt x="378" y="1162"/>
                    <a:pt x="347" y="1162"/>
                  </a:cubicBezTo>
                  <a:cubicBezTo>
                    <a:pt x="216" y="1162"/>
                    <a:pt x="216" y="1162"/>
                    <a:pt x="216" y="1162"/>
                  </a:cubicBezTo>
                  <a:cubicBezTo>
                    <a:pt x="204" y="1162"/>
                    <a:pt x="198" y="1156"/>
                    <a:pt x="198" y="1144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8" y="74"/>
                    <a:pt x="188" y="50"/>
                    <a:pt x="168" y="30"/>
                  </a:cubicBezTo>
                  <a:cubicBezTo>
                    <a:pt x="149" y="10"/>
                    <a:pt x="125" y="0"/>
                    <a:pt x="97" y="0"/>
                  </a:cubicBezTo>
                </a:path>
              </a:pathLst>
            </a:custGeom>
            <a:solidFill>
              <a:schemeClr val="tx1">
                <a:alpha val="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8"/>
            <p:cNvSpPr>
              <a:spLocks noEditPoints="1"/>
            </p:cNvSpPr>
            <p:nvPr/>
          </p:nvSpPr>
          <p:spPr bwMode="auto">
            <a:xfrm>
              <a:off x="5149975" y="1371600"/>
              <a:ext cx="1659354" cy="2695578"/>
            </a:xfrm>
            <a:custGeom>
              <a:avLst/>
              <a:gdLst>
                <a:gd name="T0" fmla="*/ 127 w 873"/>
                <a:gd name="T1" fmla="*/ 149 h 1425"/>
                <a:gd name="T2" fmla="*/ 305 w 873"/>
                <a:gd name="T3" fmla="*/ 86 h 1425"/>
                <a:gd name="T4" fmla="*/ 548 w 873"/>
                <a:gd name="T5" fmla="*/ 64 h 1425"/>
                <a:gd name="T6" fmla="*/ 572 w 873"/>
                <a:gd name="T7" fmla="*/ 364 h 1425"/>
                <a:gd name="T8" fmla="*/ 603 w 873"/>
                <a:gd name="T9" fmla="*/ 75 h 1425"/>
                <a:gd name="T10" fmla="*/ 491 w 873"/>
                <a:gd name="T11" fmla="*/ 0 h 1425"/>
                <a:gd name="T12" fmla="*/ 149 w 873"/>
                <a:gd name="T13" fmla="*/ 118 h 1425"/>
                <a:gd name="T14" fmla="*/ 54 w 873"/>
                <a:gd name="T15" fmla="*/ 180 h 1425"/>
                <a:gd name="T16" fmla="*/ 275 w 873"/>
                <a:gd name="T17" fmla="*/ 1202 h 1425"/>
                <a:gd name="T18" fmla="*/ 335 w 873"/>
                <a:gd name="T19" fmla="*/ 1180 h 1425"/>
                <a:gd name="T20" fmla="*/ 330 w 873"/>
                <a:gd name="T21" fmla="*/ 300 h 1425"/>
                <a:gd name="T22" fmla="*/ 127 w 873"/>
                <a:gd name="T23" fmla="*/ 282 h 1425"/>
                <a:gd name="T24" fmla="*/ 111 w 873"/>
                <a:gd name="T25" fmla="*/ 319 h 1425"/>
                <a:gd name="T26" fmla="*/ 301 w 873"/>
                <a:gd name="T27" fmla="*/ 327 h 1425"/>
                <a:gd name="T28" fmla="*/ 301 w 873"/>
                <a:gd name="T29" fmla="*/ 327 h 1425"/>
                <a:gd name="T30" fmla="*/ 299 w 873"/>
                <a:gd name="T31" fmla="*/ 326 h 1425"/>
                <a:gd name="T32" fmla="*/ 303 w 873"/>
                <a:gd name="T33" fmla="*/ 321 h 1425"/>
                <a:gd name="T34" fmla="*/ 297 w 873"/>
                <a:gd name="T35" fmla="*/ 323 h 1425"/>
                <a:gd name="T36" fmla="*/ 299 w 873"/>
                <a:gd name="T37" fmla="*/ 323 h 1425"/>
                <a:gd name="T38" fmla="*/ 297 w 873"/>
                <a:gd name="T39" fmla="*/ 323 h 1425"/>
                <a:gd name="T40" fmla="*/ 297 w 873"/>
                <a:gd name="T41" fmla="*/ 1164 h 1425"/>
                <a:gd name="T42" fmla="*/ 299 w 873"/>
                <a:gd name="T43" fmla="*/ 1166 h 1425"/>
                <a:gd name="T44" fmla="*/ 297 w 873"/>
                <a:gd name="T45" fmla="*/ 1165 h 1425"/>
                <a:gd name="T46" fmla="*/ 303 w 873"/>
                <a:gd name="T47" fmla="*/ 1168 h 1425"/>
                <a:gd name="T48" fmla="*/ 299 w 873"/>
                <a:gd name="T49" fmla="*/ 1164 h 1425"/>
                <a:gd name="T50" fmla="*/ 301 w 873"/>
                <a:gd name="T51" fmla="*/ 1162 h 1425"/>
                <a:gd name="T52" fmla="*/ 301 w 873"/>
                <a:gd name="T53" fmla="*/ 1162 h 1425"/>
                <a:gd name="T54" fmla="*/ 301 w 873"/>
                <a:gd name="T55" fmla="*/ 1162 h 1425"/>
                <a:gd name="T56" fmla="*/ 275 w 873"/>
                <a:gd name="T57" fmla="*/ 1202 h 1425"/>
                <a:gd name="T58" fmla="*/ 222 w 873"/>
                <a:gd name="T59" fmla="*/ 1162 h 1425"/>
                <a:gd name="T60" fmla="*/ 502 w 873"/>
                <a:gd name="T61" fmla="*/ 1385 h 1425"/>
                <a:gd name="T62" fmla="*/ 46 w 873"/>
                <a:gd name="T63" fmla="*/ 1328 h 1425"/>
                <a:gd name="T64" fmla="*/ 96 w 873"/>
                <a:gd name="T65" fmla="*/ 1209 h 1425"/>
                <a:gd name="T66" fmla="*/ 158 w 873"/>
                <a:gd name="T67" fmla="*/ 1162 h 1425"/>
                <a:gd name="T68" fmla="*/ 9 w 873"/>
                <a:gd name="T69" fmla="*/ 1243 h 1425"/>
                <a:gd name="T70" fmla="*/ 81 w 873"/>
                <a:gd name="T71" fmla="*/ 1415 h 1425"/>
                <a:gd name="T72" fmla="*/ 502 w 873"/>
                <a:gd name="T73" fmla="*/ 1385 h 1425"/>
                <a:gd name="T74" fmla="*/ 579 w 873"/>
                <a:gd name="T75" fmla="*/ 1189 h 1425"/>
                <a:gd name="T76" fmla="*/ 776 w 873"/>
                <a:gd name="T77" fmla="*/ 1209 h 1425"/>
                <a:gd name="T78" fmla="*/ 826 w 873"/>
                <a:gd name="T79" fmla="*/ 1328 h 1425"/>
                <a:gd name="T80" fmla="*/ 580 w 873"/>
                <a:gd name="T81" fmla="*/ 1385 h 1425"/>
                <a:gd name="T82" fmla="*/ 792 w 873"/>
                <a:gd name="T83" fmla="*/ 1415 h 1425"/>
                <a:gd name="T84" fmla="*/ 863 w 873"/>
                <a:gd name="T85" fmla="*/ 1243 h 1425"/>
                <a:gd name="T86" fmla="*/ 610 w 873"/>
                <a:gd name="T87" fmla="*/ 1162 h 1425"/>
                <a:gd name="T88" fmla="*/ 608 w 873"/>
                <a:gd name="T89" fmla="*/ 1164 h 1425"/>
                <a:gd name="T90" fmla="*/ 608 w 873"/>
                <a:gd name="T91" fmla="*/ 1162 h 1425"/>
                <a:gd name="T92" fmla="*/ 606 w 873"/>
                <a:gd name="T93" fmla="*/ 1168 h 1425"/>
                <a:gd name="T94" fmla="*/ 610 w 873"/>
                <a:gd name="T95" fmla="*/ 1163 h 1425"/>
                <a:gd name="T96" fmla="*/ 612 w 873"/>
                <a:gd name="T97" fmla="*/ 1166 h 1425"/>
                <a:gd name="T98" fmla="*/ 612 w 873"/>
                <a:gd name="T99" fmla="*/ 1166 h 1425"/>
                <a:gd name="T100" fmla="*/ 612 w 873"/>
                <a:gd name="T101" fmla="*/ 1166 h 1425"/>
                <a:gd name="T102" fmla="*/ 572 w 873"/>
                <a:gd name="T103" fmla="*/ 427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3" h="1425">
                  <a:moveTo>
                    <a:pt x="87" y="221"/>
                  </a:moveTo>
                  <a:cubicBezTo>
                    <a:pt x="87" y="211"/>
                    <a:pt x="89" y="202"/>
                    <a:pt x="92" y="193"/>
                  </a:cubicBezTo>
                  <a:cubicBezTo>
                    <a:pt x="95" y="184"/>
                    <a:pt x="99" y="176"/>
                    <a:pt x="105" y="168"/>
                  </a:cubicBezTo>
                  <a:cubicBezTo>
                    <a:pt x="112" y="161"/>
                    <a:pt x="119" y="154"/>
                    <a:pt x="127" y="149"/>
                  </a:cubicBezTo>
                  <a:cubicBezTo>
                    <a:pt x="135" y="144"/>
                    <a:pt x="144" y="140"/>
                    <a:pt x="154" y="138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210" y="123"/>
                    <a:pt x="260" y="106"/>
                    <a:pt x="305" y="86"/>
                  </a:cubicBezTo>
                  <a:cubicBezTo>
                    <a:pt x="305" y="86"/>
                    <a:pt x="305" y="86"/>
                    <a:pt x="305" y="86"/>
                  </a:cubicBezTo>
                  <a:cubicBezTo>
                    <a:pt x="376" y="55"/>
                    <a:pt x="438" y="40"/>
                    <a:pt x="491" y="40"/>
                  </a:cubicBezTo>
                  <a:cubicBezTo>
                    <a:pt x="503" y="40"/>
                    <a:pt x="513" y="42"/>
                    <a:pt x="522" y="46"/>
                  </a:cubicBezTo>
                  <a:cubicBezTo>
                    <a:pt x="531" y="50"/>
                    <a:pt x="540" y="55"/>
                    <a:pt x="548" y="64"/>
                  </a:cubicBezTo>
                  <a:cubicBezTo>
                    <a:pt x="548" y="64"/>
                    <a:pt x="548" y="64"/>
                    <a:pt x="548" y="64"/>
                  </a:cubicBezTo>
                  <a:cubicBezTo>
                    <a:pt x="556" y="72"/>
                    <a:pt x="562" y="81"/>
                    <a:pt x="566" y="91"/>
                  </a:cubicBezTo>
                  <a:cubicBezTo>
                    <a:pt x="570" y="100"/>
                    <a:pt x="572" y="110"/>
                    <a:pt x="572" y="122"/>
                  </a:cubicBezTo>
                  <a:cubicBezTo>
                    <a:pt x="572" y="364"/>
                    <a:pt x="572" y="364"/>
                    <a:pt x="572" y="364"/>
                  </a:cubicBezTo>
                  <a:cubicBezTo>
                    <a:pt x="572" y="375"/>
                    <a:pt x="581" y="384"/>
                    <a:pt x="592" y="384"/>
                  </a:cubicBezTo>
                  <a:cubicBezTo>
                    <a:pt x="603" y="384"/>
                    <a:pt x="612" y="375"/>
                    <a:pt x="612" y="364"/>
                  </a:cubicBezTo>
                  <a:cubicBezTo>
                    <a:pt x="612" y="122"/>
                    <a:pt x="612" y="122"/>
                    <a:pt x="612" y="122"/>
                  </a:cubicBezTo>
                  <a:cubicBezTo>
                    <a:pt x="612" y="106"/>
                    <a:pt x="609" y="90"/>
                    <a:pt x="603" y="75"/>
                  </a:cubicBezTo>
                  <a:cubicBezTo>
                    <a:pt x="597" y="61"/>
                    <a:pt x="588" y="48"/>
                    <a:pt x="577" y="36"/>
                  </a:cubicBezTo>
                  <a:cubicBezTo>
                    <a:pt x="577" y="36"/>
                    <a:pt x="577" y="36"/>
                    <a:pt x="577" y="36"/>
                  </a:cubicBezTo>
                  <a:cubicBezTo>
                    <a:pt x="565" y="24"/>
                    <a:pt x="552" y="15"/>
                    <a:pt x="538" y="9"/>
                  </a:cubicBezTo>
                  <a:cubicBezTo>
                    <a:pt x="523" y="3"/>
                    <a:pt x="507" y="0"/>
                    <a:pt x="491" y="0"/>
                  </a:cubicBezTo>
                  <a:cubicBezTo>
                    <a:pt x="430" y="0"/>
                    <a:pt x="363" y="17"/>
                    <a:pt x="289" y="49"/>
                  </a:cubicBezTo>
                  <a:cubicBezTo>
                    <a:pt x="289" y="49"/>
                    <a:pt x="289" y="49"/>
                    <a:pt x="289" y="49"/>
                  </a:cubicBezTo>
                  <a:cubicBezTo>
                    <a:pt x="246" y="68"/>
                    <a:pt x="198" y="85"/>
                    <a:pt x="144" y="99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4" y="99"/>
                    <a:pt x="144" y="99"/>
                    <a:pt x="144" y="99"/>
                  </a:cubicBezTo>
                  <a:cubicBezTo>
                    <a:pt x="130" y="103"/>
                    <a:pt x="117" y="108"/>
                    <a:pt x="105" y="115"/>
                  </a:cubicBezTo>
                  <a:cubicBezTo>
                    <a:pt x="94" y="123"/>
                    <a:pt x="83" y="132"/>
                    <a:pt x="74" y="143"/>
                  </a:cubicBezTo>
                  <a:cubicBezTo>
                    <a:pt x="65" y="154"/>
                    <a:pt x="58" y="167"/>
                    <a:pt x="54" y="180"/>
                  </a:cubicBezTo>
                  <a:cubicBezTo>
                    <a:pt x="49" y="193"/>
                    <a:pt x="47" y="207"/>
                    <a:pt x="47" y="221"/>
                  </a:cubicBezTo>
                  <a:cubicBezTo>
                    <a:pt x="47" y="232"/>
                    <a:pt x="56" y="241"/>
                    <a:pt x="67" y="241"/>
                  </a:cubicBezTo>
                  <a:cubicBezTo>
                    <a:pt x="78" y="241"/>
                    <a:pt x="87" y="232"/>
                    <a:pt x="87" y="221"/>
                  </a:cubicBezTo>
                  <a:close/>
                  <a:moveTo>
                    <a:pt x="275" y="1202"/>
                  </a:moveTo>
                  <a:cubicBezTo>
                    <a:pt x="299" y="1202"/>
                    <a:pt x="299" y="1202"/>
                    <a:pt x="299" y="1202"/>
                  </a:cubicBezTo>
                  <a:cubicBezTo>
                    <a:pt x="304" y="1202"/>
                    <a:pt x="309" y="1202"/>
                    <a:pt x="313" y="1200"/>
                  </a:cubicBezTo>
                  <a:cubicBezTo>
                    <a:pt x="317" y="1199"/>
                    <a:pt x="321" y="1197"/>
                    <a:pt x="324" y="1194"/>
                  </a:cubicBezTo>
                  <a:cubicBezTo>
                    <a:pt x="329" y="1191"/>
                    <a:pt x="333" y="1185"/>
                    <a:pt x="335" y="1180"/>
                  </a:cubicBezTo>
                  <a:cubicBezTo>
                    <a:pt x="337" y="1175"/>
                    <a:pt x="337" y="1169"/>
                    <a:pt x="337" y="1164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7" y="320"/>
                    <a:pt x="337" y="315"/>
                    <a:pt x="335" y="311"/>
                  </a:cubicBezTo>
                  <a:cubicBezTo>
                    <a:pt x="334" y="307"/>
                    <a:pt x="332" y="303"/>
                    <a:pt x="330" y="300"/>
                  </a:cubicBezTo>
                  <a:cubicBezTo>
                    <a:pt x="326" y="295"/>
                    <a:pt x="321" y="292"/>
                    <a:pt x="315" y="289"/>
                  </a:cubicBezTo>
                  <a:cubicBezTo>
                    <a:pt x="310" y="287"/>
                    <a:pt x="304" y="287"/>
                    <a:pt x="299" y="287"/>
                  </a:cubicBezTo>
                  <a:cubicBezTo>
                    <a:pt x="151" y="287"/>
                    <a:pt x="151" y="287"/>
                    <a:pt x="151" y="287"/>
                  </a:cubicBezTo>
                  <a:cubicBezTo>
                    <a:pt x="142" y="287"/>
                    <a:pt x="134" y="285"/>
                    <a:pt x="127" y="282"/>
                  </a:cubicBezTo>
                  <a:cubicBezTo>
                    <a:pt x="119" y="279"/>
                    <a:pt x="112" y="274"/>
                    <a:pt x="106" y="268"/>
                  </a:cubicBezTo>
                  <a:cubicBezTo>
                    <a:pt x="98" y="260"/>
                    <a:pt x="85" y="260"/>
                    <a:pt x="78" y="268"/>
                  </a:cubicBezTo>
                  <a:cubicBezTo>
                    <a:pt x="70" y="276"/>
                    <a:pt x="70" y="288"/>
                    <a:pt x="78" y="296"/>
                  </a:cubicBezTo>
                  <a:cubicBezTo>
                    <a:pt x="87" y="306"/>
                    <a:pt x="99" y="314"/>
                    <a:pt x="111" y="319"/>
                  </a:cubicBezTo>
                  <a:cubicBezTo>
                    <a:pt x="124" y="324"/>
                    <a:pt x="137" y="327"/>
                    <a:pt x="151" y="327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300" y="327"/>
                    <a:pt x="300" y="327"/>
                    <a:pt x="301" y="327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325"/>
                    <a:pt x="301" y="325"/>
                    <a:pt x="301" y="325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1" y="325"/>
                    <a:pt x="301" y="325"/>
                    <a:pt x="301" y="325"/>
                  </a:cubicBezTo>
                  <a:cubicBezTo>
                    <a:pt x="301" y="327"/>
                    <a:pt x="301" y="327"/>
                    <a:pt x="301" y="327"/>
                  </a:cubicBezTo>
                  <a:cubicBezTo>
                    <a:pt x="303" y="321"/>
                    <a:pt x="303" y="321"/>
                    <a:pt x="303" y="321"/>
                  </a:cubicBezTo>
                  <a:cubicBezTo>
                    <a:pt x="299" y="326"/>
                    <a:pt x="299" y="326"/>
                    <a:pt x="299" y="326"/>
                  </a:cubicBezTo>
                  <a:cubicBezTo>
                    <a:pt x="300" y="326"/>
                    <a:pt x="300" y="327"/>
                    <a:pt x="301" y="327"/>
                  </a:cubicBezTo>
                  <a:cubicBezTo>
                    <a:pt x="303" y="321"/>
                    <a:pt x="303" y="321"/>
                    <a:pt x="303" y="321"/>
                  </a:cubicBezTo>
                  <a:cubicBezTo>
                    <a:pt x="299" y="326"/>
                    <a:pt x="299" y="326"/>
                    <a:pt x="299" y="326"/>
                  </a:cubicBezTo>
                  <a:cubicBezTo>
                    <a:pt x="303" y="321"/>
                    <a:pt x="303" y="321"/>
                    <a:pt x="303" y="321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7" y="324"/>
                    <a:pt x="298" y="325"/>
                    <a:pt x="299" y="326"/>
                  </a:cubicBezTo>
                  <a:cubicBezTo>
                    <a:pt x="303" y="321"/>
                    <a:pt x="303" y="321"/>
                    <a:pt x="303" y="321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9" y="323"/>
                    <a:pt x="299" y="323"/>
                    <a:pt x="299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9" y="323"/>
                    <a:pt x="299" y="323"/>
                    <a:pt x="299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8" y="323"/>
                    <a:pt x="298" y="323"/>
                    <a:pt x="298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8" y="323"/>
                    <a:pt x="298" y="323"/>
                    <a:pt x="298" y="323"/>
                  </a:cubicBezTo>
                  <a:cubicBezTo>
                    <a:pt x="297" y="323"/>
                    <a:pt x="297" y="323"/>
                    <a:pt x="297" y="323"/>
                  </a:cubicBezTo>
                  <a:cubicBezTo>
                    <a:pt x="297" y="323"/>
                    <a:pt x="297" y="324"/>
                    <a:pt x="297" y="325"/>
                  </a:cubicBezTo>
                  <a:cubicBezTo>
                    <a:pt x="297" y="1164"/>
                    <a:pt x="297" y="1164"/>
                    <a:pt x="297" y="1164"/>
                  </a:cubicBezTo>
                  <a:cubicBezTo>
                    <a:pt x="297" y="1165"/>
                    <a:pt x="297" y="1165"/>
                    <a:pt x="297" y="1165"/>
                  </a:cubicBezTo>
                  <a:cubicBezTo>
                    <a:pt x="297" y="1166"/>
                    <a:pt x="297" y="1166"/>
                    <a:pt x="297" y="1166"/>
                  </a:cubicBezTo>
                  <a:cubicBezTo>
                    <a:pt x="297" y="1166"/>
                    <a:pt x="297" y="1166"/>
                    <a:pt x="297" y="1166"/>
                  </a:cubicBezTo>
                  <a:cubicBezTo>
                    <a:pt x="299" y="1166"/>
                    <a:pt x="299" y="1166"/>
                    <a:pt x="299" y="1166"/>
                  </a:cubicBezTo>
                  <a:cubicBezTo>
                    <a:pt x="297" y="1165"/>
                    <a:pt x="297" y="1165"/>
                    <a:pt x="297" y="1165"/>
                  </a:cubicBezTo>
                  <a:cubicBezTo>
                    <a:pt x="297" y="1166"/>
                    <a:pt x="297" y="1166"/>
                    <a:pt x="297" y="1166"/>
                  </a:cubicBezTo>
                  <a:cubicBezTo>
                    <a:pt x="299" y="1166"/>
                    <a:pt x="299" y="1166"/>
                    <a:pt x="299" y="1166"/>
                  </a:cubicBezTo>
                  <a:cubicBezTo>
                    <a:pt x="297" y="1165"/>
                    <a:pt x="297" y="1165"/>
                    <a:pt x="297" y="1165"/>
                  </a:cubicBezTo>
                  <a:cubicBezTo>
                    <a:pt x="303" y="1168"/>
                    <a:pt x="303" y="1168"/>
                    <a:pt x="303" y="1168"/>
                  </a:cubicBezTo>
                  <a:cubicBezTo>
                    <a:pt x="299" y="1164"/>
                    <a:pt x="299" y="1164"/>
                    <a:pt x="299" y="1164"/>
                  </a:cubicBezTo>
                  <a:cubicBezTo>
                    <a:pt x="298" y="1164"/>
                    <a:pt x="298" y="1165"/>
                    <a:pt x="297" y="1165"/>
                  </a:cubicBezTo>
                  <a:cubicBezTo>
                    <a:pt x="303" y="1168"/>
                    <a:pt x="303" y="1168"/>
                    <a:pt x="303" y="1168"/>
                  </a:cubicBezTo>
                  <a:cubicBezTo>
                    <a:pt x="299" y="1164"/>
                    <a:pt x="299" y="1164"/>
                    <a:pt x="299" y="1164"/>
                  </a:cubicBezTo>
                  <a:cubicBezTo>
                    <a:pt x="303" y="1167"/>
                    <a:pt x="303" y="1167"/>
                    <a:pt x="303" y="1167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0" y="1162"/>
                    <a:pt x="299" y="1163"/>
                    <a:pt x="299" y="1164"/>
                  </a:cubicBezTo>
                  <a:cubicBezTo>
                    <a:pt x="303" y="1167"/>
                    <a:pt x="303" y="1167"/>
                    <a:pt x="303" y="1167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4"/>
                    <a:pt x="301" y="1164"/>
                    <a:pt x="301" y="1164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4"/>
                    <a:pt x="301" y="1164"/>
                    <a:pt x="301" y="1164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1" y="1162"/>
                    <a:pt x="301" y="1162"/>
                  </a:cubicBezTo>
                  <a:cubicBezTo>
                    <a:pt x="301" y="1162"/>
                    <a:pt x="300" y="1162"/>
                    <a:pt x="299" y="1162"/>
                  </a:cubicBezTo>
                  <a:cubicBezTo>
                    <a:pt x="275" y="1162"/>
                    <a:pt x="275" y="1162"/>
                    <a:pt x="275" y="1162"/>
                  </a:cubicBezTo>
                  <a:cubicBezTo>
                    <a:pt x="264" y="1162"/>
                    <a:pt x="255" y="1171"/>
                    <a:pt x="255" y="1182"/>
                  </a:cubicBezTo>
                  <a:cubicBezTo>
                    <a:pt x="255" y="1193"/>
                    <a:pt x="264" y="1202"/>
                    <a:pt x="275" y="1202"/>
                  </a:cubicBezTo>
                  <a:close/>
                  <a:moveTo>
                    <a:pt x="218" y="1202"/>
                  </a:moveTo>
                  <a:cubicBezTo>
                    <a:pt x="222" y="1202"/>
                    <a:pt x="222" y="1202"/>
                    <a:pt x="222" y="1202"/>
                  </a:cubicBezTo>
                  <a:cubicBezTo>
                    <a:pt x="233" y="1202"/>
                    <a:pt x="242" y="1193"/>
                    <a:pt x="242" y="1182"/>
                  </a:cubicBezTo>
                  <a:cubicBezTo>
                    <a:pt x="242" y="1171"/>
                    <a:pt x="233" y="1162"/>
                    <a:pt x="222" y="1162"/>
                  </a:cubicBezTo>
                  <a:cubicBezTo>
                    <a:pt x="218" y="1162"/>
                    <a:pt x="218" y="1162"/>
                    <a:pt x="218" y="1162"/>
                  </a:cubicBezTo>
                  <a:cubicBezTo>
                    <a:pt x="207" y="1162"/>
                    <a:pt x="198" y="1171"/>
                    <a:pt x="198" y="1182"/>
                  </a:cubicBezTo>
                  <a:cubicBezTo>
                    <a:pt x="198" y="1193"/>
                    <a:pt x="207" y="1202"/>
                    <a:pt x="218" y="1202"/>
                  </a:cubicBezTo>
                  <a:close/>
                  <a:moveTo>
                    <a:pt x="502" y="1385"/>
                  </a:moveTo>
                  <a:cubicBezTo>
                    <a:pt x="131" y="1385"/>
                    <a:pt x="131" y="1385"/>
                    <a:pt x="131" y="1385"/>
                  </a:cubicBezTo>
                  <a:cubicBezTo>
                    <a:pt x="118" y="1385"/>
                    <a:pt x="107" y="1383"/>
                    <a:pt x="96" y="1378"/>
                  </a:cubicBezTo>
                  <a:cubicBezTo>
                    <a:pt x="86" y="1374"/>
                    <a:pt x="76" y="1367"/>
                    <a:pt x="67" y="1358"/>
                  </a:cubicBezTo>
                  <a:cubicBezTo>
                    <a:pt x="57" y="1349"/>
                    <a:pt x="51" y="1339"/>
                    <a:pt x="46" y="1328"/>
                  </a:cubicBezTo>
                  <a:cubicBezTo>
                    <a:pt x="42" y="1318"/>
                    <a:pt x="40" y="1306"/>
                    <a:pt x="40" y="1294"/>
                  </a:cubicBezTo>
                  <a:cubicBezTo>
                    <a:pt x="40" y="1281"/>
                    <a:pt x="42" y="1269"/>
                    <a:pt x="46" y="1259"/>
                  </a:cubicBezTo>
                  <a:cubicBezTo>
                    <a:pt x="51" y="1248"/>
                    <a:pt x="57" y="1238"/>
                    <a:pt x="67" y="1229"/>
                  </a:cubicBezTo>
                  <a:cubicBezTo>
                    <a:pt x="76" y="1220"/>
                    <a:pt x="86" y="1213"/>
                    <a:pt x="96" y="1209"/>
                  </a:cubicBezTo>
                  <a:cubicBezTo>
                    <a:pt x="107" y="1204"/>
                    <a:pt x="118" y="1202"/>
                    <a:pt x="131" y="1202"/>
                  </a:cubicBezTo>
                  <a:cubicBezTo>
                    <a:pt x="158" y="1202"/>
                    <a:pt x="158" y="1202"/>
                    <a:pt x="158" y="1202"/>
                  </a:cubicBezTo>
                  <a:cubicBezTo>
                    <a:pt x="169" y="1202"/>
                    <a:pt x="178" y="1193"/>
                    <a:pt x="178" y="1182"/>
                  </a:cubicBezTo>
                  <a:cubicBezTo>
                    <a:pt x="178" y="1171"/>
                    <a:pt x="169" y="1162"/>
                    <a:pt x="158" y="1162"/>
                  </a:cubicBezTo>
                  <a:cubicBezTo>
                    <a:pt x="131" y="1162"/>
                    <a:pt x="131" y="1162"/>
                    <a:pt x="131" y="1162"/>
                  </a:cubicBezTo>
                  <a:cubicBezTo>
                    <a:pt x="113" y="1162"/>
                    <a:pt x="96" y="1165"/>
                    <a:pt x="81" y="1172"/>
                  </a:cubicBezTo>
                  <a:cubicBezTo>
                    <a:pt x="65" y="1178"/>
                    <a:pt x="51" y="1188"/>
                    <a:pt x="38" y="1201"/>
                  </a:cubicBezTo>
                  <a:cubicBezTo>
                    <a:pt x="26" y="1213"/>
                    <a:pt x="16" y="1228"/>
                    <a:pt x="9" y="1243"/>
                  </a:cubicBezTo>
                  <a:cubicBezTo>
                    <a:pt x="3" y="1259"/>
                    <a:pt x="0" y="1276"/>
                    <a:pt x="0" y="1294"/>
                  </a:cubicBezTo>
                  <a:cubicBezTo>
                    <a:pt x="0" y="1311"/>
                    <a:pt x="3" y="1328"/>
                    <a:pt x="9" y="1344"/>
                  </a:cubicBezTo>
                  <a:cubicBezTo>
                    <a:pt x="16" y="1359"/>
                    <a:pt x="26" y="1374"/>
                    <a:pt x="38" y="1386"/>
                  </a:cubicBezTo>
                  <a:cubicBezTo>
                    <a:pt x="51" y="1399"/>
                    <a:pt x="65" y="1409"/>
                    <a:pt x="81" y="1415"/>
                  </a:cubicBezTo>
                  <a:cubicBezTo>
                    <a:pt x="96" y="1422"/>
                    <a:pt x="113" y="1425"/>
                    <a:pt x="131" y="1425"/>
                  </a:cubicBezTo>
                  <a:cubicBezTo>
                    <a:pt x="502" y="1425"/>
                    <a:pt x="502" y="1425"/>
                    <a:pt x="502" y="1425"/>
                  </a:cubicBezTo>
                  <a:cubicBezTo>
                    <a:pt x="513" y="1425"/>
                    <a:pt x="522" y="1416"/>
                    <a:pt x="522" y="1405"/>
                  </a:cubicBezTo>
                  <a:cubicBezTo>
                    <a:pt x="522" y="1394"/>
                    <a:pt x="513" y="1385"/>
                    <a:pt x="502" y="1385"/>
                  </a:cubicBezTo>
                  <a:close/>
                  <a:moveTo>
                    <a:pt x="572" y="427"/>
                  </a:moveTo>
                  <a:cubicBezTo>
                    <a:pt x="572" y="1164"/>
                    <a:pt x="572" y="1164"/>
                    <a:pt x="572" y="1164"/>
                  </a:cubicBezTo>
                  <a:cubicBezTo>
                    <a:pt x="572" y="1169"/>
                    <a:pt x="572" y="1173"/>
                    <a:pt x="574" y="1178"/>
                  </a:cubicBezTo>
                  <a:cubicBezTo>
                    <a:pt x="575" y="1182"/>
                    <a:pt x="577" y="1185"/>
                    <a:pt x="579" y="1189"/>
                  </a:cubicBezTo>
                  <a:cubicBezTo>
                    <a:pt x="583" y="1193"/>
                    <a:pt x="588" y="1197"/>
                    <a:pt x="594" y="1199"/>
                  </a:cubicBezTo>
                  <a:cubicBezTo>
                    <a:pt x="599" y="1201"/>
                    <a:pt x="605" y="1202"/>
                    <a:pt x="610" y="1202"/>
                  </a:cubicBezTo>
                  <a:cubicBezTo>
                    <a:pt x="741" y="1202"/>
                    <a:pt x="741" y="1202"/>
                    <a:pt x="741" y="1202"/>
                  </a:cubicBezTo>
                  <a:cubicBezTo>
                    <a:pt x="754" y="1202"/>
                    <a:pt x="766" y="1204"/>
                    <a:pt x="776" y="1209"/>
                  </a:cubicBezTo>
                  <a:cubicBezTo>
                    <a:pt x="787" y="1213"/>
                    <a:pt x="797" y="1220"/>
                    <a:pt x="806" y="1229"/>
                  </a:cubicBezTo>
                  <a:cubicBezTo>
                    <a:pt x="815" y="1238"/>
                    <a:pt x="822" y="1248"/>
                    <a:pt x="826" y="1259"/>
                  </a:cubicBezTo>
                  <a:cubicBezTo>
                    <a:pt x="831" y="1269"/>
                    <a:pt x="833" y="1281"/>
                    <a:pt x="833" y="1294"/>
                  </a:cubicBezTo>
                  <a:cubicBezTo>
                    <a:pt x="833" y="1306"/>
                    <a:pt x="831" y="1318"/>
                    <a:pt x="826" y="1328"/>
                  </a:cubicBezTo>
                  <a:cubicBezTo>
                    <a:pt x="822" y="1339"/>
                    <a:pt x="815" y="1349"/>
                    <a:pt x="806" y="1358"/>
                  </a:cubicBezTo>
                  <a:cubicBezTo>
                    <a:pt x="797" y="1367"/>
                    <a:pt x="787" y="1374"/>
                    <a:pt x="776" y="1378"/>
                  </a:cubicBezTo>
                  <a:cubicBezTo>
                    <a:pt x="766" y="1383"/>
                    <a:pt x="754" y="1385"/>
                    <a:pt x="741" y="1385"/>
                  </a:cubicBezTo>
                  <a:cubicBezTo>
                    <a:pt x="580" y="1385"/>
                    <a:pt x="580" y="1385"/>
                    <a:pt x="580" y="1385"/>
                  </a:cubicBezTo>
                  <a:cubicBezTo>
                    <a:pt x="569" y="1385"/>
                    <a:pt x="560" y="1394"/>
                    <a:pt x="560" y="1405"/>
                  </a:cubicBezTo>
                  <a:cubicBezTo>
                    <a:pt x="560" y="1416"/>
                    <a:pt x="569" y="1425"/>
                    <a:pt x="580" y="1425"/>
                  </a:cubicBezTo>
                  <a:cubicBezTo>
                    <a:pt x="741" y="1425"/>
                    <a:pt x="741" y="1425"/>
                    <a:pt x="741" y="1425"/>
                  </a:cubicBezTo>
                  <a:cubicBezTo>
                    <a:pt x="759" y="1425"/>
                    <a:pt x="776" y="1422"/>
                    <a:pt x="792" y="1415"/>
                  </a:cubicBezTo>
                  <a:cubicBezTo>
                    <a:pt x="807" y="1409"/>
                    <a:pt x="822" y="1399"/>
                    <a:pt x="834" y="1386"/>
                  </a:cubicBezTo>
                  <a:cubicBezTo>
                    <a:pt x="847" y="1374"/>
                    <a:pt x="857" y="1359"/>
                    <a:pt x="863" y="1344"/>
                  </a:cubicBezTo>
                  <a:cubicBezTo>
                    <a:pt x="870" y="1328"/>
                    <a:pt x="873" y="1311"/>
                    <a:pt x="873" y="1294"/>
                  </a:cubicBezTo>
                  <a:cubicBezTo>
                    <a:pt x="873" y="1276"/>
                    <a:pt x="870" y="1259"/>
                    <a:pt x="863" y="1243"/>
                  </a:cubicBezTo>
                  <a:cubicBezTo>
                    <a:pt x="857" y="1228"/>
                    <a:pt x="847" y="1213"/>
                    <a:pt x="834" y="1201"/>
                  </a:cubicBezTo>
                  <a:cubicBezTo>
                    <a:pt x="822" y="1188"/>
                    <a:pt x="807" y="1178"/>
                    <a:pt x="792" y="1172"/>
                  </a:cubicBezTo>
                  <a:cubicBezTo>
                    <a:pt x="776" y="1165"/>
                    <a:pt x="759" y="1162"/>
                    <a:pt x="741" y="1162"/>
                  </a:cubicBezTo>
                  <a:cubicBezTo>
                    <a:pt x="610" y="1162"/>
                    <a:pt x="610" y="1162"/>
                    <a:pt x="610" y="1162"/>
                  </a:cubicBezTo>
                  <a:cubicBezTo>
                    <a:pt x="609" y="1162"/>
                    <a:pt x="609" y="1162"/>
                    <a:pt x="608" y="1162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8" y="1164"/>
                    <a:pt x="608" y="1164"/>
                    <a:pt x="608" y="1164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8" y="1164"/>
                    <a:pt x="608" y="1164"/>
                    <a:pt x="608" y="1164"/>
                  </a:cubicBezTo>
                  <a:cubicBezTo>
                    <a:pt x="608" y="1162"/>
                    <a:pt x="608" y="1162"/>
                    <a:pt x="608" y="1162"/>
                  </a:cubicBezTo>
                  <a:cubicBezTo>
                    <a:pt x="606" y="1168"/>
                    <a:pt x="606" y="1168"/>
                    <a:pt x="606" y="1168"/>
                  </a:cubicBezTo>
                  <a:cubicBezTo>
                    <a:pt x="610" y="1163"/>
                    <a:pt x="610" y="1163"/>
                    <a:pt x="610" y="1163"/>
                  </a:cubicBezTo>
                  <a:cubicBezTo>
                    <a:pt x="609" y="1163"/>
                    <a:pt x="609" y="1162"/>
                    <a:pt x="608" y="1162"/>
                  </a:cubicBezTo>
                  <a:cubicBezTo>
                    <a:pt x="606" y="1168"/>
                    <a:pt x="606" y="1168"/>
                    <a:pt x="606" y="1168"/>
                  </a:cubicBezTo>
                  <a:cubicBezTo>
                    <a:pt x="610" y="1163"/>
                    <a:pt x="610" y="1163"/>
                    <a:pt x="610" y="1163"/>
                  </a:cubicBezTo>
                  <a:cubicBezTo>
                    <a:pt x="606" y="1167"/>
                    <a:pt x="606" y="1167"/>
                    <a:pt x="606" y="1167"/>
                  </a:cubicBezTo>
                  <a:cubicBezTo>
                    <a:pt x="612" y="1165"/>
                    <a:pt x="612" y="1165"/>
                    <a:pt x="612" y="1165"/>
                  </a:cubicBezTo>
                  <a:cubicBezTo>
                    <a:pt x="612" y="1165"/>
                    <a:pt x="611" y="1164"/>
                    <a:pt x="610" y="1163"/>
                  </a:cubicBezTo>
                  <a:cubicBezTo>
                    <a:pt x="606" y="1167"/>
                    <a:pt x="606" y="1167"/>
                    <a:pt x="606" y="1167"/>
                  </a:cubicBezTo>
                  <a:cubicBezTo>
                    <a:pt x="612" y="1165"/>
                    <a:pt x="612" y="1165"/>
                    <a:pt x="612" y="1165"/>
                  </a:cubicBezTo>
                  <a:cubicBezTo>
                    <a:pt x="610" y="1166"/>
                    <a:pt x="610" y="1166"/>
                    <a:pt x="610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5"/>
                    <a:pt x="612" y="1165"/>
                    <a:pt x="612" y="1165"/>
                  </a:cubicBezTo>
                  <a:cubicBezTo>
                    <a:pt x="610" y="1166"/>
                    <a:pt x="610" y="1166"/>
                    <a:pt x="610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6"/>
                    <a:pt x="612" y="1166"/>
                  </a:cubicBezTo>
                  <a:cubicBezTo>
                    <a:pt x="612" y="1166"/>
                    <a:pt x="612" y="1165"/>
                    <a:pt x="612" y="1164"/>
                  </a:cubicBezTo>
                  <a:cubicBezTo>
                    <a:pt x="612" y="427"/>
                    <a:pt x="612" y="427"/>
                    <a:pt x="612" y="427"/>
                  </a:cubicBezTo>
                  <a:cubicBezTo>
                    <a:pt x="612" y="416"/>
                    <a:pt x="603" y="407"/>
                    <a:pt x="592" y="407"/>
                  </a:cubicBezTo>
                  <a:cubicBezTo>
                    <a:pt x="581" y="407"/>
                    <a:pt x="572" y="416"/>
                    <a:pt x="572" y="427"/>
                  </a:cubicBezTo>
                  <a:close/>
                </a:path>
              </a:pathLst>
            </a:custGeom>
            <a:solidFill>
              <a:srgbClr val="0132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cxnSp>
          <p:nvCxnSpPr>
            <p:cNvPr id="278" name="直接连接符 277"/>
            <p:cNvCxnSpPr/>
            <p:nvPr/>
          </p:nvCxnSpPr>
          <p:spPr>
            <a:xfrm>
              <a:off x="4541043" y="4029624"/>
              <a:ext cx="1384300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79" name="直接连接符 278"/>
            <p:cNvCxnSpPr/>
            <p:nvPr/>
          </p:nvCxnSpPr>
          <p:spPr>
            <a:xfrm>
              <a:off x="4017168" y="4029624"/>
              <a:ext cx="376238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80" name="直接连接符 279"/>
            <p:cNvCxnSpPr/>
            <p:nvPr/>
          </p:nvCxnSpPr>
          <p:spPr>
            <a:xfrm>
              <a:off x="6618829" y="4029624"/>
              <a:ext cx="285081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81" name="直接连接符 280"/>
            <p:cNvCxnSpPr/>
            <p:nvPr/>
          </p:nvCxnSpPr>
          <p:spPr>
            <a:xfrm>
              <a:off x="7071267" y="4029624"/>
              <a:ext cx="285081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82" name="直接连接符 281"/>
            <p:cNvCxnSpPr/>
            <p:nvPr/>
          </p:nvCxnSpPr>
          <p:spPr>
            <a:xfrm>
              <a:off x="7504654" y="4029624"/>
              <a:ext cx="670177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grpSp>
          <p:nvGrpSpPr>
            <p:cNvPr id="287" name="组合 286"/>
            <p:cNvGrpSpPr/>
            <p:nvPr/>
          </p:nvGrpSpPr>
          <p:grpSpPr>
            <a:xfrm rot="1800000">
              <a:off x="4139141" y="1686534"/>
              <a:ext cx="346276" cy="346276"/>
              <a:chOff x="701040" y="1352550"/>
              <a:chExt cx="525780" cy="525780"/>
            </a:xfrm>
          </p:grpSpPr>
          <p:cxnSp>
            <p:nvCxnSpPr>
              <p:cNvPr id="288" name="直接连接符 287"/>
              <p:cNvCxnSpPr/>
              <p:nvPr/>
            </p:nvCxnSpPr>
            <p:spPr>
              <a:xfrm>
                <a:off x="701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  <p:cxnSp>
            <p:nvCxnSpPr>
              <p:cNvPr id="289" name="直接连接符 288"/>
              <p:cNvCxnSpPr/>
              <p:nvPr/>
            </p:nvCxnSpPr>
            <p:spPr>
              <a:xfrm>
                <a:off x="1082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  <p:cxnSp>
            <p:nvCxnSpPr>
              <p:cNvPr id="290" name="直接连接符 289"/>
              <p:cNvCxnSpPr/>
              <p:nvPr/>
            </p:nvCxnSpPr>
            <p:spPr>
              <a:xfrm rot="5400000">
                <a:off x="891540" y="1424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  <p:cxnSp>
            <p:nvCxnSpPr>
              <p:cNvPr id="291" name="直接连接符 290"/>
              <p:cNvCxnSpPr/>
              <p:nvPr/>
            </p:nvCxnSpPr>
            <p:spPr>
              <a:xfrm rot="5400000">
                <a:off x="891540" y="1805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</p:grpSp>
        <p:sp>
          <p:nvSpPr>
            <p:cNvPr id="292" name="椭圆 291"/>
            <p:cNvSpPr/>
            <p:nvPr/>
          </p:nvSpPr>
          <p:spPr>
            <a:xfrm>
              <a:off x="4092549" y="3011951"/>
              <a:ext cx="170916" cy="170916"/>
            </a:xfrm>
            <a:prstGeom prst="ellipse">
              <a:avLst/>
            </a:prstGeom>
            <a:noFill/>
            <a:ln w="66675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7796863" y="2810663"/>
              <a:ext cx="45719" cy="45719"/>
            </a:xfrm>
            <a:prstGeom prst="ellipse">
              <a:avLst/>
            </a:prstGeom>
            <a:noFill/>
            <a:ln w="66675" cap="rnd">
              <a:solidFill>
                <a:srgbClr val="43CEA2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1" name="组合 310"/>
            <p:cNvGrpSpPr/>
            <p:nvPr/>
          </p:nvGrpSpPr>
          <p:grpSpPr>
            <a:xfrm>
              <a:off x="7984422" y="2442141"/>
              <a:ext cx="203691" cy="203691"/>
              <a:chOff x="4549716" y="208666"/>
              <a:chExt cx="395468" cy="395468"/>
            </a:xfrm>
          </p:grpSpPr>
          <p:cxnSp>
            <p:nvCxnSpPr>
              <p:cNvPr id="312" name="直接连接符 311"/>
              <p:cNvCxnSpPr/>
              <p:nvPr/>
            </p:nvCxnSpPr>
            <p:spPr>
              <a:xfrm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  <p:cxnSp>
            <p:nvCxnSpPr>
              <p:cNvPr id="313" name="直接连接符 312"/>
              <p:cNvCxnSpPr/>
              <p:nvPr/>
            </p:nvCxnSpPr>
            <p:spPr>
              <a:xfrm rot="5400000"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</p:grpSp>
        <p:grpSp>
          <p:nvGrpSpPr>
            <p:cNvPr id="314" name="组合 313"/>
            <p:cNvGrpSpPr/>
            <p:nvPr/>
          </p:nvGrpSpPr>
          <p:grpSpPr>
            <a:xfrm>
              <a:off x="3682381" y="2588702"/>
              <a:ext cx="313971" cy="313618"/>
              <a:chOff x="1446064" y="2109382"/>
              <a:chExt cx="527197" cy="526604"/>
            </a:xfrm>
          </p:grpSpPr>
          <p:cxnSp>
            <p:nvCxnSpPr>
              <p:cNvPr id="315" name="直接连接符 314"/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86D3FE">
                    <a:alpha val="52000"/>
                  </a:srgbClr>
                </a:solidFill>
                <a:prstDash val="solid"/>
                <a:round/>
              </a:ln>
            </p:spPr>
          </p:cxnSp>
          <p:cxnSp>
            <p:nvCxnSpPr>
              <p:cNvPr id="318" name="直接连接符 317"/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86D3FE">
                    <a:alpha val="52000"/>
                  </a:srgbClr>
                </a:solidFill>
                <a:prstDash val="solid"/>
                <a:round/>
              </a:ln>
            </p:spPr>
          </p:cxnSp>
          <p:grpSp>
            <p:nvGrpSpPr>
              <p:cNvPr id="319" name="组合 318"/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331" name="直接连接符 330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  <p:cxnSp>
              <p:nvCxnSpPr>
                <p:cNvPr id="332" name="直接连接符 331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</p:grpSp>
          <p:grpSp>
            <p:nvGrpSpPr>
              <p:cNvPr id="320" name="组合 319"/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329" name="直接连接符 328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  <p:cxnSp>
              <p:nvCxnSpPr>
                <p:cNvPr id="330" name="直接连接符 329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</p:grpSp>
          <p:grpSp>
            <p:nvGrpSpPr>
              <p:cNvPr id="324" name="组合 323"/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327" name="直接连接符 326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  <p:cxnSp>
              <p:nvCxnSpPr>
                <p:cNvPr id="328" name="直接连接符 327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</p:grpSp>
        </p:grpSp>
        <p:sp>
          <p:nvSpPr>
            <p:cNvPr id="333" name="椭圆 332"/>
            <p:cNvSpPr/>
            <p:nvPr/>
          </p:nvSpPr>
          <p:spPr>
            <a:xfrm>
              <a:off x="4439854" y="2366542"/>
              <a:ext cx="45719" cy="45719"/>
            </a:xfrm>
            <a:prstGeom prst="ellipse">
              <a:avLst/>
            </a:prstGeom>
            <a:noFill/>
            <a:ln w="66675" cap="rnd">
              <a:solidFill>
                <a:srgbClr val="48BEFE">
                  <a:alpha val="46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7553161" y="1920898"/>
              <a:ext cx="255343" cy="255343"/>
            </a:xfrm>
            <a:prstGeom prst="ellipse">
              <a:avLst/>
            </a:prstGeom>
            <a:noFill/>
            <a:ln w="66675" cap="rnd">
              <a:solidFill>
                <a:srgbClr val="003350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5" name="组合 334"/>
            <p:cNvGrpSpPr/>
            <p:nvPr/>
          </p:nvGrpSpPr>
          <p:grpSpPr>
            <a:xfrm>
              <a:off x="6903910" y="834393"/>
              <a:ext cx="537812" cy="537207"/>
              <a:chOff x="1446064" y="2109382"/>
              <a:chExt cx="527197" cy="526604"/>
            </a:xfrm>
          </p:grpSpPr>
          <p:cxnSp>
            <p:nvCxnSpPr>
              <p:cNvPr id="336" name="直接连接符 335"/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  <p:cxnSp>
            <p:nvCxnSpPr>
              <p:cNvPr id="337" name="直接连接符 336"/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  <p:grpSp>
            <p:nvGrpSpPr>
              <p:cNvPr id="338" name="组合 337"/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348" name="直接连接符 347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  <p:cxnSp>
              <p:nvCxnSpPr>
                <p:cNvPr id="349" name="直接连接符 348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</p:grpSp>
          <p:grpSp>
            <p:nvGrpSpPr>
              <p:cNvPr id="339" name="组合 338"/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346" name="直接连接符 345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  <p:cxnSp>
              <p:nvCxnSpPr>
                <p:cNvPr id="347" name="直接连接符 346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</p:grpSp>
          <p:grpSp>
            <p:nvGrpSpPr>
              <p:cNvPr id="340" name="组合 339"/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341" name="直接连接符 340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  <p:cxnSp>
              <p:nvCxnSpPr>
                <p:cNvPr id="342" name="直接连接符 341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</p:grpSp>
        </p:grpSp>
        <p:grpSp>
          <p:nvGrpSpPr>
            <p:cNvPr id="350" name="组合 349"/>
            <p:cNvGrpSpPr/>
            <p:nvPr/>
          </p:nvGrpSpPr>
          <p:grpSpPr>
            <a:xfrm rot="20538833">
              <a:off x="3750128" y="2067256"/>
              <a:ext cx="203691" cy="203691"/>
              <a:chOff x="4549716" y="208666"/>
              <a:chExt cx="395468" cy="395468"/>
            </a:xfrm>
          </p:grpSpPr>
          <p:cxnSp>
            <p:nvCxnSpPr>
              <p:cNvPr id="351" name="直接连接符 350"/>
              <p:cNvCxnSpPr/>
              <p:nvPr/>
            </p:nvCxnSpPr>
            <p:spPr>
              <a:xfrm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F64040"/>
                </a:solidFill>
                <a:prstDash val="solid"/>
                <a:round/>
              </a:ln>
            </p:spPr>
          </p:cxnSp>
          <p:cxnSp>
            <p:nvCxnSpPr>
              <p:cNvPr id="352" name="直接连接符 351"/>
              <p:cNvCxnSpPr/>
              <p:nvPr/>
            </p:nvCxnSpPr>
            <p:spPr>
              <a:xfrm rot="5400000"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F64040"/>
                </a:solidFill>
                <a:prstDash val="solid"/>
                <a:round/>
              </a:ln>
            </p:spPr>
          </p:cxnSp>
        </p:grpSp>
        <p:grpSp>
          <p:nvGrpSpPr>
            <p:cNvPr id="353" name="组合 352"/>
            <p:cNvGrpSpPr/>
            <p:nvPr/>
          </p:nvGrpSpPr>
          <p:grpSpPr>
            <a:xfrm rot="1800000">
              <a:off x="7955564" y="1505691"/>
              <a:ext cx="346276" cy="346276"/>
              <a:chOff x="701040" y="1352550"/>
              <a:chExt cx="525780" cy="525780"/>
            </a:xfrm>
          </p:grpSpPr>
          <p:cxnSp>
            <p:nvCxnSpPr>
              <p:cNvPr id="354" name="直接连接符 353"/>
              <p:cNvCxnSpPr/>
              <p:nvPr/>
            </p:nvCxnSpPr>
            <p:spPr>
              <a:xfrm>
                <a:off x="701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355" name="直接连接符 354"/>
              <p:cNvCxnSpPr/>
              <p:nvPr/>
            </p:nvCxnSpPr>
            <p:spPr>
              <a:xfrm>
                <a:off x="1082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356" name="直接连接符 355"/>
              <p:cNvCxnSpPr/>
              <p:nvPr/>
            </p:nvCxnSpPr>
            <p:spPr>
              <a:xfrm rot="5400000">
                <a:off x="891540" y="1424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357" name="直接连接符 356"/>
              <p:cNvCxnSpPr/>
              <p:nvPr/>
            </p:nvCxnSpPr>
            <p:spPr>
              <a:xfrm rot="5400000">
                <a:off x="891540" y="1805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</p:grpSp>
      </p:grpSp>
      <p:sp>
        <p:nvSpPr>
          <p:cNvPr id="358" name="PA_库_文本框 357"/>
          <p:cNvSpPr txBox="1"/>
          <p:nvPr>
            <p:custDataLst>
              <p:tags r:id="rId4"/>
            </p:custDataLst>
          </p:nvPr>
        </p:nvSpPr>
        <p:spPr>
          <a:xfrm>
            <a:off x="2899312" y="4341627"/>
            <a:ext cx="6275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algn="ctr"/>
            <a:r>
              <a:rPr lang="zh-CN" altLang="en-US" sz="6600" b="1" dirty="0">
                <a:solidFill>
                  <a:schemeClr val="tx1"/>
                </a:solidFill>
                <a:latin typeface="Aa云深不知处 (非商业使用)" panose="02010600010101010101" pitchFamily="2" charset="-122"/>
                <a:ea typeface="Aa云深不知处 (非商业使用)" panose="02010600010101010101" pitchFamily="2" charset="-122"/>
              </a:rPr>
              <a:t>功能介绍</a:t>
            </a:r>
            <a:endParaRPr lang="en-US" altLang="zh-CN" sz="6600" b="1" dirty="0">
              <a:solidFill>
                <a:schemeClr val="tx1"/>
              </a:solidFill>
              <a:latin typeface="Aa云深不知处 (非商业使用)" panose="02010600010101010101" pitchFamily="2" charset="-122"/>
              <a:ea typeface="Aa云深不知处 (非商业使用)" panose="02010600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35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49700" y="0"/>
            <a:ext cx="4292600" cy="6858000"/>
          </a:xfrm>
          <a:prstGeom prst="rect">
            <a:avLst/>
          </a:prstGeom>
          <a:solidFill>
            <a:srgbClr val="99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970" y="286948"/>
            <a:ext cx="11656312" cy="62965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5120426" y="237274"/>
            <a:ext cx="2857496" cy="6056897"/>
            <a:chOff x="5095877" y="496984"/>
            <a:chExt cx="2857496" cy="6056897"/>
          </a:xfrm>
          <a:solidFill>
            <a:sysClr val="window" lastClr="FFFFFF">
              <a:lumMod val="95000"/>
            </a:sysClr>
          </a:solidFill>
        </p:grpSpPr>
        <p:sp>
          <p:nvSpPr>
            <p:cNvPr id="17" name="Parallelogram 3"/>
            <p:cNvSpPr/>
            <p:nvPr/>
          </p:nvSpPr>
          <p:spPr>
            <a:xfrm>
              <a:off x="5429252" y="2387601"/>
              <a:ext cx="2149473" cy="4166280"/>
            </a:xfrm>
            <a:custGeom>
              <a:avLst/>
              <a:gdLst>
                <a:gd name="connsiteX0" fmla="*/ 0 w 514349"/>
                <a:gd name="connsiteY0" fmla="*/ 4567918 h 4567918"/>
                <a:gd name="connsiteX1" fmla="*/ 166685 w 514349"/>
                <a:gd name="connsiteY1" fmla="*/ 0 h 4567918"/>
                <a:gd name="connsiteX2" fmla="*/ 514349 w 514349"/>
                <a:gd name="connsiteY2" fmla="*/ 0 h 4567918"/>
                <a:gd name="connsiteX3" fmla="*/ 347664 w 514349"/>
                <a:gd name="connsiteY3" fmla="*/ 4567918 h 4567918"/>
                <a:gd name="connsiteX4" fmla="*/ 0 w 514349"/>
                <a:gd name="connsiteY4" fmla="*/ 4567918 h 4567918"/>
                <a:gd name="connsiteX0-1" fmla="*/ 0 w 2209799"/>
                <a:gd name="connsiteY0-2" fmla="*/ 4567918 h 4567918"/>
                <a:gd name="connsiteX1-3" fmla="*/ 166685 w 2209799"/>
                <a:gd name="connsiteY1-4" fmla="*/ 0 h 4567918"/>
                <a:gd name="connsiteX2-5" fmla="*/ 2209799 w 2209799"/>
                <a:gd name="connsiteY2-6" fmla="*/ 352425 h 4567918"/>
                <a:gd name="connsiteX3-7" fmla="*/ 347664 w 2209799"/>
                <a:gd name="connsiteY3-8" fmla="*/ 4567918 h 4567918"/>
                <a:gd name="connsiteX4-9" fmla="*/ 0 w 2209799"/>
                <a:gd name="connsiteY4-10" fmla="*/ 4567918 h 4567918"/>
                <a:gd name="connsiteX0-11" fmla="*/ 0 w 2209799"/>
                <a:gd name="connsiteY0-12" fmla="*/ 4567918 h 4567918"/>
                <a:gd name="connsiteX1-13" fmla="*/ 166685 w 2209799"/>
                <a:gd name="connsiteY1-14" fmla="*/ 0 h 4567918"/>
                <a:gd name="connsiteX2-15" fmla="*/ 2209799 w 2209799"/>
                <a:gd name="connsiteY2-16" fmla="*/ 352425 h 4567918"/>
                <a:gd name="connsiteX3-17" fmla="*/ 423864 w 2209799"/>
                <a:gd name="connsiteY3-18" fmla="*/ 4539343 h 4567918"/>
                <a:gd name="connsiteX4-19" fmla="*/ 0 w 2209799"/>
                <a:gd name="connsiteY4-20" fmla="*/ 4567918 h 4567918"/>
                <a:gd name="connsiteX0-21" fmla="*/ 0 w 2209799"/>
                <a:gd name="connsiteY0-22" fmla="*/ 4244068 h 4244068"/>
                <a:gd name="connsiteX1-23" fmla="*/ 1957385 w 2209799"/>
                <a:gd name="connsiteY1-24" fmla="*/ 0 h 4244068"/>
                <a:gd name="connsiteX2-25" fmla="*/ 2209799 w 2209799"/>
                <a:gd name="connsiteY2-26" fmla="*/ 28575 h 4244068"/>
                <a:gd name="connsiteX3-27" fmla="*/ 423864 w 2209799"/>
                <a:gd name="connsiteY3-28" fmla="*/ 4215493 h 4244068"/>
                <a:gd name="connsiteX4-29" fmla="*/ 0 w 2209799"/>
                <a:gd name="connsiteY4-30" fmla="*/ 4244068 h 4244068"/>
                <a:gd name="connsiteX0-31" fmla="*/ 0 w 2209799"/>
                <a:gd name="connsiteY0-32" fmla="*/ 4220255 h 4220255"/>
                <a:gd name="connsiteX1-33" fmla="*/ 1824035 w 2209799"/>
                <a:gd name="connsiteY1-34" fmla="*/ 0 h 4220255"/>
                <a:gd name="connsiteX2-35" fmla="*/ 2209799 w 2209799"/>
                <a:gd name="connsiteY2-36" fmla="*/ 4762 h 4220255"/>
                <a:gd name="connsiteX3-37" fmla="*/ 423864 w 2209799"/>
                <a:gd name="connsiteY3-38" fmla="*/ 4191680 h 4220255"/>
                <a:gd name="connsiteX4-39" fmla="*/ 0 w 2209799"/>
                <a:gd name="connsiteY4-40" fmla="*/ 4220255 h 4220255"/>
                <a:gd name="connsiteX0-41" fmla="*/ 0 w 2033586"/>
                <a:gd name="connsiteY0-42" fmla="*/ 4210730 h 4210730"/>
                <a:gd name="connsiteX1-43" fmla="*/ 1647822 w 2033586"/>
                <a:gd name="connsiteY1-44" fmla="*/ 0 h 4210730"/>
                <a:gd name="connsiteX2-45" fmla="*/ 2033586 w 2033586"/>
                <a:gd name="connsiteY2-46" fmla="*/ 4762 h 4210730"/>
                <a:gd name="connsiteX3-47" fmla="*/ 247651 w 2033586"/>
                <a:gd name="connsiteY3-48" fmla="*/ 4191680 h 4210730"/>
                <a:gd name="connsiteX4-49" fmla="*/ 0 w 2033586"/>
                <a:gd name="connsiteY4-50" fmla="*/ 4210730 h 4210730"/>
                <a:gd name="connsiteX0-51" fmla="*/ 0 w 2133598"/>
                <a:gd name="connsiteY0-52" fmla="*/ 4177392 h 4191680"/>
                <a:gd name="connsiteX1-53" fmla="*/ 1747834 w 2133598"/>
                <a:gd name="connsiteY1-54" fmla="*/ 0 h 4191680"/>
                <a:gd name="connsiteX2-55" fmla="*/ 2133598 w 2133598"/>
                <a:gd name="connsiteY2-56" fmla="*/ 4762 h 4191680"/>
                <a:gd name="connsiteX3-57" fmla="*/ 347663 w 2133598"/>
                <a:gd name="connsiteY3-58" fmla="*/ 4191680 h 4191680"/>
                <a:gd name="connsiteX4-59" fmla="*/ 0 w 2133598"/>
                <a:gd name="connsiteY4-60" fmla="*/ 4177392 h 4191680"/>
                <a:gd name="connsiteX0-61" fmla="*/ 0 w 2133598"/>
                <a:gd name="connsiteY0-62" fmla="*/ 4177392 h 4177392"/>
                <a:gd name="connsiteX1-63" fmla="*/ 1747834 w 2133598"/>
                <a:gd name="connsiteY1-64" fmla="*/ 0 h 4177392"/>
                <a:gd name="connsiteX2-65" fmla="*/ 2133598 w 2133598"/>
                <a:gd name="connsiteY2-66" fmla="*/ 4762 h 4177392"/>
                <a:gd name="connsiteX3-67" fmla="*/ 300038 w 2133598"/>
                <a:gd name="connsiteY3-68" fmla="*/ 4153580 h 4177392"/>
                <a:gd name="connsiteX4-69" fmla="*/ 0 w 2133598"/>
                <a:gd name="connsiteY4-70" fmla="*/ 4177392 h 4177392"/>
                <a:gd name="connsiteX0-71" fmla="*/ 0 w 2133598"/>
                <a:gd name="connsiteY0-72" fmla="*/ 4177392 h 4177392"/>
                <a:gd name="connsiteX1-73" fmla="*/ 1747834 w 2133598"/>
                <a:gd name="connsiteY1-74" fmla="*/ 0 h 4177392"/>
                <a:gd name="connsiteX2-75" fmla="*/ 2133598 w 2133598"/>
                <a:gd name="connsiteY2-76" fmla="*/ 4762 h 4177392"/>
                <a:gd name="connsiteX3-77" fmla="*/ 357188 w 2133598"/>
                <a:gd name="connsiteY3-78" fmla="*/ 4134530 h 4177392"/>
                <a:gd name="connsiteX4-79" fmla="*/ 0 w 2133598"/>
                <a:gd name="connsiteY4-80" fmla="*/ 4177392 h 4177392"/>
                <a:gd name="connsiteX0-81" fmla="*/ 0 w 2133598"/>
                <a:gd name="connsiteY0-82" fmla="*/ 4177392 h 4177392"/>
                <a:gd name="connsiteX1-83" fmla="*/ 1747834 w 2133598"/>
                <a:gd name="connsiteY1-84" fmla="*/ 0 h 4177392"/>
                <a:gd name="connsiteX2-85" fmla="*/ 2133598 w 2133598"/>
                <a:gd name="connsiteY2-86" fmla="*/ 4762 h 4177392"/>
                <a:gd name="connsiteX3-87" fmla="*/ 328613 w 2133598"/>
                <a:gd name="connsiteY3-88" fmla="*/ 4134530 h 4177392"/>
                <a:gd name="connsiteX4-89" fmla="*/ 0 w 2133598"/>
                <a:gd name="connsiteY4-90" fmla="*/ 4177392 h 4177392"/>
                <a:gd name="connsiteX0-91" fmla="*/ 0 w 2133598"/>
                <a:gd name="connsiteY0-92" fmla="*/ 4177392 h 4177392"/>
                <a:gd name="connsiteX1-93" fmla="*/ 1747834 w 2133598"/>
                <a:gd name="connsiteY1-94" fmla="*/ 0 h 4177392"/>
                <a:gd name="connsiteX2-95" fmla="*/ 2133598 w 2133598"/>
                <a:gd name="connsiteY2-96" fmla="*/ 4762 h 4177392"/>
                <a:gd name="connsiteX3-97" fmla="*/ 341313 w 2133598"/>
                <a:gd name="connsiteY3-98" fmla="*/ 4147230 h 4177392"/>
                <a:gd name="connsiteX4-99" fmla="*/ 0 w 2133598"/>
                <a:gd name="connsiteY4-100" fmla="*/ 4177392 h 4177392"/>
                <a:gd name="connsiteX0-101" fmla="*/ 0 w 2149473"/>
                <a:gd name="connsiteY0-102" fmla="*/ 4177392 h 4177392"/>
                <a:gd name="connsiteX1-103" fmla="*/ 1747834 w 2149473"/>
                <a:gd name="connsiteY1-104" fmla="*/ 0 h 4177392"/>
                <a:gd name="connsiteX2-105" fmla="*/ 2149473 w 2149473"/>
                <a:gd name="connsiteY2-106" fmla="*/ 11112 h 4177392"/>
                <a:gd name="connsiteX3-107" fmla="*/ 341313 w 2149473"/>
                <a:gd name="connsiteY3-108" fmla="*/ 4147230 h 4177392"/>
                <a:gd name="connsiteX4-109" fmla="*/ 0 w 2149473"/>
                <a:gd name="connsiteY4-110" fmla="*/ 4177392 h 4177392"/>
                <a:gd name="connsiteX0-111" fmla="*/ 0 w 2149473"/>
                <a:gd name="connsiteY0-112" fmla="*/ 4166280 h 4166280"/>
                <a:gd name="connsiteX1-113" fmla="*/ 1795459 w 2149473"/>
                <a:gd name="connsiteY1-114" fmla="*/ 14288 h 4166280"/>
                <a:gd name="connsiteX2-115" fmla="*/ 2149473 w 2149473"/>
                <a:gd name="connsiteY2-116" fmla="*/ 0 h 4166280"/>
                <a:gd name="connsiteX3-117" fmla="*/ 341313 w 2149473"/>
                <a:gd name="connsiteY3-118" fmla="*/ 4136118 h 4166280"/>
                <a:gd name="connsiteX4-119" fmla="*/ 0 w 2149473"/>
                <a:gd name="connsiteY4-120" fmla="*/ 4166280 h 4166280"/>
                <a:gd name="connsiteX0-121" fmla="*/ 0 w 2149473"/>
                <a:gd name="connsiteY0-122" fmla="*/ 4166280 h 4166280"/>
                <a:gd name="connsiteX1-123" fmla="*/ 1795459 w 2149473"/>
                <a:gd name="connsiteY1-124" fmla="*/ 14288 h 4166280"/>
                <a:gd name="connsiteX2-125" fmla="*/ 2149473 w 2149473"/>
                <a:gd name="connsiteY2-126" fmla="*/ 0 h 4166280"/>
                <a:gd name="connsiteX3-127" fmla="*/ 322263 w 2149473"/>
                <a:gd name="connsiteY3-128" fmla="*/ 4126593 h 4166280"/>
                <a:gd name="connsiteX4-129" fmla="*/ 0 w 2149473"/>
                <a:gd name="connsiteY4-130" fmla="*/ 4166280 h 4166280"/>
                <a:gd name="connsiteX0-131" fmla="*/ 0 w 2149473"/>
                <a:gd name="connsiteY0-132" fmla="*/ 4166280 h 4166280"/>
                <a:gd name="connsiteX1-133" fmla="*/ 1795459 w 2149473"/>
                <a:gd name="connsiteY1-134" fmla="*/ 14288 h 4166280"/>
                <a:gd name="connsiteX2-135" fmla="*/ 2149473 w 2149473"/>
                <a:gd name="connsiteY2-136" fmla="*/ 0 h 4166280"/>
                <a:gd name="connsiteX3-137" fmla="*/ 341313 w 2149473"/>
                <a:gd name="connsiteY3-138" fmla="*/ 4126593 h 4166280"/>
                <a:gd name="connsiteX4-139" fmla="*/ 0 w 2149473"/>
                <a:gd name="connsiteY4-140" fmla="*/ 4166280 h 4166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49473" h="4166280">
                  <a:moveTo>
                    <a:pt x="0" y="4166280"/>
                  </a:moveTo>
                  <a:lnTo>
                    <a:pt x="1795459" y="14288"/>
                  </a:lnTo>
                  <a:lnTo>
                    <a:pt x="2149473" y="0"/>
                  </a:lnTo>
                  <a:lnTo>
                    <a:pt x="341313" y="4126593"/>
                  </a:lnTo>
                  <a:lnTo>
                    <a:pt x="0" y="416628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Parallelogram 3"/>
            <p:cNvSpPr/>
            <p:nvPr/>
          </p:nvSpPr>
          <p:spPr>
            <a:xfrm>
              <a:off x="5095877" y="1235510"/>
              <a:ext cx="2133598" cy="4177392"/>
            </a:xfrm>
            <a:custGeom>
              <a:avLst/>
              <a:gdLst>
                <a:gd name="connsiteX0" fmla="*/ 0 w 514349"/>
                <a:gd name="connsiteY0" fmla="*/ 4567918 h 4567918"/>
                <a:gd name="connsiteX1" fmla="*/ 166685 w 514349"/>
                <a:gd name="connsiteY1" fmla="*/ 0 h 4567918"/>
                <a:gd name="connsiteX2" fmla="*/ 514349 w 514349"/>
                <a:gd name="connsiteY2" fmla="*/ 0 h 4567918"/>
                <a:gd name="connsiteX3" fmla="*/ 347664 w 514349"/>
                <a:gd name="connsiteY3" fmla="*/ 4567918 h 4567918"/>
                <a:gd name="connsiteX4" fmla="*/ 0 w 514349"/>
                <a:gd name="connsiteY4" fmla="*/ 4567918 h 4567918"/>
                <a:gd name="connsiteX0-1" fmla="*/ 0 w 2209799"/>
                <a:gd name="connsiteY0-2" fmla="*/ 4567918 h 4567918"/>
                <a:gd name="connsiteX1-3" fmla="*/ 166685 w 2209799"/>
                <a:gd name="connsiteY1-4" fmla="*/ 0 h 4567918"/>
                <a:gd name="connsiteX2-5" fmla="*/ 2209799 w 2209799"/>
                <a:gd name="connsiteY2-6" fmla="*/ 352425 h 4567918"/>
                <a:gd name="connsiteX3-7" fmla="*/ 347664 w 2209799"/>
                <a:gd name="connsiteY3-8" fmla="*/ 4567918 h 4567918"/>
                <a:gd name="connsiteX4-9" fmla="*/ 0 w 2209799"/>
                <a:gd name="connsiteY4-10" fmla="*/ 4567918 h 4567918"/>
                <a:gd name="connsiteX0-11" fmla="*/ 0 w 2209799"/>
                <a:gd name="connsiteY0-12" fmla="*/ 4567918 h 4567918"/>
                <a:gd name="connsiteX1-13" fmla="*/ 166685 w 2209799"/>
                <a:gd name="connsiteY1-14" fmla="*/ 0 h 4567918"/>
                <a:gd name="connsiteX2-15" fmla="*/ 2209799 w 2209799"/>
                <a:gd name="connsiteY2-16" fmla="*/ 352425 h 4567918"/>
                <a:gd name="connsiteX3-17" fmla="*/ 423864 w 2209799"/>
                <a:gd name="connsiteY3-18" fmla="*/ 4539343 h 4567918"/>
                <a:gd name="connsiteX4-19" fmla="*/ 0 w 2209799"/>
                <a:gd name="connsiteY4-20" fmla="*/ 4567918 h 4567918"/>
                <a:gd name="connsiteX0-21" fmla="*/ 0 w 2209799"/>
                <a:gd name="connsiteY0-22" fmla="*/ 4244068 h 4244068"/>
                <a:gd name="connsiteX1-23" fmla="*/ 1957385 w 2209799"/>
                <a:gd name="connsiteY1-24" fmla="*/ 0 h 4244068"/>
                <a:gd name="connsiteX2-25" fmla="*/ 2209799 w 2209799"/>
                <a:gd name="connsiteY2-26" fmla="*/ 28575 h 4244068"/>
                <a:gd name="connsiteX3-27" fmla="*/ 423864 w 2209799"/>
                <a:gd name="connsiteY3-28" fmla="*/ 4215493 h 4244068"/>
                <a:gd name="connsiteX4-29" fmla="*/ 0 w 2209799"/>
                <a:gd name="connsiteY4-30" fmla="*/ 4244068 h 4244068"/>
                <a:gd name="connsiteX0-31" fmla="*/ 0 w 2209799"/>
                <a:gd name="connsiteY0-32" fmla="*/ 4220255 h 4220255"/>
                <a:gd name="connsiteX1-33" fmla="*/ 1824035 w 2209799"/>
                <a:gd name="connsiteY1-34" fmla="*/ 0 h 4220255"/>
                <a:gd name="connsiteX2-35" fmla="*/ 2209799 w 2209799"/>
                <a:gd name="connsiteY2-36" fmla="*/ 4762 h 4220255"/>
                <a:gd name="connsiteX3-37" fmla="*/ 423864 w 2209799"/>
                <a:gd name="connsiteY3-38" fmla="*/ 4191680 h 4220255"/>
                <a:gd name="connsiteX4-39" fmla="*/ 0 w 2209799"/>
                <a:gd name="connsiteY4-40" fmla="*/ 4220255 h 4220255"/>
                <a:gd name="connsiteX0-41" fmla="*/ 0 w 2033586"/>
                <a:gd name="connsiteY0-42" fmla="*/ 4210730 h 4210730"/>
                <a:gd name="connsiteX1-43" fmla="*/ 1647822 w 2033586"/>
                <a:gd name="connsiteY1-44" fmla="*/ 0 h 4210730"/>
                <a:gd name="connsiteX2-45" fmla="*/ 2033586 w 2033586"/>
                <a:gd name="connsiteY2-46" fmla="*/ 4762 h 4210730"/>
                <a:gd name="connsiteX3-47" fmla="*/ 247651 w 2033586"/>
                <a:gd name="connsiteY3-48" fmla="*/ 4191680 h 4210730"/>
                <a:gd name="connsiteX4-49" fmla="*/ 0 w 2033586"/>
                <a:gd name="connsiteY4-50" fmla="*/ 4210730 h 4210730"/>
                <a:gd name="connsiteX0-51" fmla="*/ 0 w 2133598"/>
                <a:gd name="connsiteY0-52" fmla="*/ 4177392 h 4191680"/>
                <a:gd name="connsiteX1-53" fmla="*/ 1747834 w 2133598"/>
                <a:gd name="connsiteY1-54" fmla="*/ 0 h 4191680"/>
                <a:gd name="connsiteX2-55" fmla="*/ 2133598 w 2133598"/>
                <a:gd name="connsiteY2-56" fmla="*/ 4762 h 4191680"/>
                <a:gd name="connsiteX3-57" fmla="*/ 347663 w 2133598"/>
                <a:gd name="connsiteY3-58" fmla="*/ 4191680 h 4191680"/>
                <a:gd name="connsiteX4-59" fmla="*/ 0 w 2133598"/>
                <a:gd name="connsiteY4-60" fmla="*/ 4177392 h 4191680"/>
                <a:gd name="connsiteX0-61" fmla="*/ 0 w 2133598"/>
                <a:gd name="connsiteY0-62" fmla="*/ 4177392 h 4177392"/>
                <a:gd name="connsiteX1-63" fmla="*/ 1747834 w 2133598"/>
                <a:gd name="connsiteY1-64" fmla="*/ 0 h 4177392"/>
                <a:gd name="connsiteX2-65" fmla="*/ 2133598 w 2133598"/>
                <a:gd name="connsiteY2-66" fmla="*/ 4762 h 4177392"/>
                <a:gd name="connsiteX3-67" fmla="*/ 300038 w 2133598"/>
                <a:gd name="connsiteY3-68" fmla="*/ 4153580 h 4177392"/>
                <a:gd name="connsiteX4-69" fmla="*/ 0 w 2133598"/>
                <a:gd name="connsiteY4-70" fmla="*/ 4177392 h 4177392"/>
                <a:gd name="connsiteX0-71" fmla="*/ 0 w 2133598"/>
                <a:gd name="connsiteY0-72" fmla="*/ 4177392 h 4177392"/>
                <a:gd name="connsiteX1-73" fmla="*/ 1747834 w 2133598"/>
                <a:gd name="connsiteY1-74" fmla="*/ 0 h 4177392"/>
                <a:gd name="connsiteX2-75" fmla="*/ 2133598 w 2133598"/>
                <a:gd name="connsiteY2-76" fmla="*/ 4762 h 4177392"/>
                <a:gd name="connsiteX3-77" fmla="*/ 357188 w 2133598"/>
                <a:gd name="connsiteY3-78" fmla="*/ 4134530 h 4177392"/>
                <a:gd name="connsiteX4-79" fmla="*/ 0 w 2133598"/>
                <a:gd name="connsiteY4-80" fmla="*/ 4177392 h 4177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33598" h="4177392">
                  <a:moveTo>
                    <a:pt x="0" y="4177392"/>
                  </a:moveTo>
                  <a:lnTo>
                    <a:pt x="1747834" y="0"/>
                  </a:lnTo>
                  <a:lnTo>
                    <a:pt x="2133598" y="4762"/>
                  </a:lnTo>
                  <a:lnTo>
                    <a:pt x="357188" y="4134530"/>
                  </a:lnTo>
                  <a:lnTo>
                    <a:pt x="0" y="417739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Parallelogram 3"/>
            <p:cNvSpPr/>
            <p:nvPr/>
          </p:nvSpPr>
          <p:spPr>
            <a:xfrm>
              <a:off x="5819775" y="496984"/>
              <a:ext cx="2133598" cy="4177392"/>
            </a:xfrm>
            <a:custGeom>
              <a:avLst/>
              <a:gdLst>
                <a:gd name="connsiteX0" fmla="*/ 0 w 514349"/>
                <a:gd name="connsiteY0" fmla="*/ 4567918 h 4567918"/>
                <a:gd name="connsiteX1" fmla="*/ 166685 w 514349"/>
                <a:gd name="connsiteY1" fmla="*/ 0 h 4567918"/>
                <a:gd name="connsiteX2" fmla="*/ 514349 w 514349"/>
                <a:gd name="connsiteY2" fmla="*/ 0 h 4567918"/>
                <a:gd name="connsiteX3" fmla="*/ 347664 w 514349"/>
                <a:gd name="connsiteY3" fmla="*/ 4567918 h 4567918"/>
                <a:gd name="connsiteX4" fmla="*/ 0 w 514349"/>
                <a:gd name="connsiteY4" fmla="*/ 4567918 h 4567918"/>
                <a:gd name="connsiteX0-1" fmla="*/ 0 w 2209799"/>
                <a:gd name="connsiteY0-2" fmla="*/ 4567918 h 4567918"/>
                <a:gd name="connsiteX1-3" fmla="*/ 166685 w 2209799"/>
                <a:gd name="connsiteY1-4" fmla="*/ 0 h 4567918"/>
                <a:gd name="connsiteX2-5" fmla="*/ 2209799 w 2209799"/>
                <a:gd name="connsiteY2-6" fmla="*/ 352425 h 4567918"/>
                <a:gd name="connsiteX3-7" fmla="*/ 347664 w 2209799"/>
                <a:gd name="connsiteY3-8" fmla="*/ 4567918 h 4567918"/>
                <a:gd name="connsiteX4-9" fmla="*/ 0 w 2209799"/>
                <a:gd name="connsiteY4-10" fmla="*/ 4567918 h 4567918"/>
                <a:gd name="connsiteX0-11" fmla="*/ 0 w 2209799"/>
                <a:gd name="connsiteY0-12" fmla="*/ 4567918 h 4567918"/>
                <a:gd name="connsiteX1-13" fmla="*/ 166685 w 2209799"/>
                <a:gd name="connsiteY1-14" fmla="*/ 0 h 4567918"/>
                <a:gd name="connsiteX2-15" fmla="*/ 2209799 w 2209799"/>
                <a:gd name="connsiteY2-16" fmla="*/ 352425 h 4567918"/>
                <a:gd name="connsiteX3-17" fmla="*/ 423864 w 2209799"/>
                <a:gd name="connsiteY3-18" fmla="*/ 4539343 h 4567918"/>
                <a:gd name="connsiteX4-19" fmla="*/ 0 w 2209799"/>
                <a:gd name="connsiteY4-20" fmla="*/ 4567918 h 4567918"/>
                <a:gd name="connsiteX0-21" fmla="*/ 0 w 2209799"/>
                <a:gd name="connsiteY0-22" fmla="*/ 4244068 h 4244068"/>
                <a:gd name="connsiteX1-23" fmla="*/ 1957385 w 2209799"/>
                <a:gd name="connsiteY1-24" fmla="*/ 0 h 4244068"/>
                <a:gd name="connsiteX2-25" fmla="*/ 2209799 w 2209799"/>
                <a:gd name="connsiteY2-26" fmla="*/ 28575 h 4244068"/>
                <a:gd name="connsiteX3-27" fmla="*/ 423864 w 2209799"/>
                <a:gd name="connsiteY3-28" fmla="*/ 4215493 h 4244068"/>
                <a:gd name="connsiteX4-29" fmla="*/ 0 w 2209799"/>
                <a:gd name="connsiteY4-30" fmla="*/ 4244068 h 4244068"/>
                <a:gd name="connsiteX0-31" fmla="*/ 0 w 2209799"/>
                <a:gd name="connsiteY0-32" fmla="*/ 4220255 h 4220255"/>
                <a:gd name="connsiteX1-33" fmla="*/ 1824035 w 2209799"/>
                <a:gd name="connsiteY1-34" fmla="*/ 0 h 4220255"/>
                <a:gd name="connsiteX2-35" fmla="*/ 2209799 w 2209799"/>
                <a:gd name="connsiteY2-36" fmla="*/ 4762 h 4220255"/>
                <a:gd name="connsiteX3-37" fmla="*/ 423864 w 2209799"/>
                <a:gd name="connsiteY3-38" fmla="*/ 4191680 h 4220255"/>
                <a:gd name="connsiteX4-39" fmla="*/ 0 w 2209799"/>
                <a:gd name="connsiteY4-40" fmla="*/ 4220255 h 4220255"/>
                <a:gd name="connsiteX0-41" fmla="*/ 0 w 2033586"/>
                <a:gd name="connsiteY0-42" fmla="*/ 4210730 h 4210730"/>
                <a:gd name="connsiteX1-43" fmla="*/ 1647822 w 2033586"/>
                <a:gd name="connsiteY1-44" fmla="*/ 0 h 4210730"/>
                <a:gd name="connsiteX2-45" fmla="*/ 2033586 w 2033586"/>
                <a:gd name="connsiteY2-46" fmla="*/ 4762 h 4210730"/>
                <a:gd name="connsiteX3-47" fmla="*/ 247651 w 2033586"/>
                <a:gd name="connsiteY3-48" fmla="*/ 4191680 h 4210730"/>
                <a:gd name="connsiteX4-49" fmla="*/ 0 w 2033586"/>
                <a:gd name="connsiteY4-50" fmla="*/ 4210730 h 4210730"/>
                <a:gd name="connsiteX0-51" fmla="*/ 0 w 2133598"/>
                <a:gd name="connsiteY0-52" fmla="*/ 4177392 h 4191680"/>
                <a:gd name="connsiteX1-53" fmla="*/ 1747834 w 2133598"/>
                <a:gd name="connsiteY1-54" fmla="*/ 0 h 4191680"/>
                <a:gd name="connsiteX2-55" fmla="*/ 2133598 w 2133598"/>
                <a:gd name="connsiteY2-56" fmla="*/ 4762 h 4191680"/>
                <a:gd name="connsiteX3-57" fmla="*/ 347663 w 2133598"/>
                <a:gd name="connsiteY3-58" fmla="*/ 4191680 h 4191680"/>
                <a:gd name="connsiteX4-59" fmla="*/ 0 w 2133598"/>
                <a:gd name="connsiteY4-60" fmla="*/ 4177392 h 4191680"/>
                <a:gd name="connsiteX0-61" fmla="*/ 0 w 2133598"/>
                <a:gd name="connsiteY0-62" fmla="*/ 4177392 h 4177392"/>
                <a:gd name="connsiteX1-63" fmla="*/ 1747834 w 2133598"/>
                <a:gd name="connsiteY1-64" fmla="*/ 0 h 4177392"/>
                <a:gd name="connsiteX2-65" fmla="*/ 2133598 w 2133598"/>
                <a:gd name="connsiteY2-66" fmla="*/ 4762 h 4177392"/>
                <a:gd name="connsiteX3-67" fmla="*/ 300038 w 2133598"/>
                <a:gd name="connsiteY3-68" fmla="*/ 4153580 h 4177392"/>
                <a:gd name="connsiteX4-69" fmla="*/ 0 w 2133598"/>
                <a:gd name="connsiteY4-70" fmla="*/ 4177392 h 4177392"/>
                <a:gd name="connsiteX0-71" fmla="*/ 0 w 2133598"/>
                <a:gd name="connsiteY0-72" fmla="*/ 4177392 h 4177392"/>
                <a:gd name="connsiteX1-73" fmla="*/ 1747834 w 2133598"/>
                <a:gd name="connsiteY1-74" fmla="*/ 0 h 4177392"/>
                <a:gd name="connsiteX2-75" fmla="*/ 2133598 w 2133598"/>
                <a:gd name="connsiteY2-76" fmla="*/ 4762 h 4177392"/>
                <a:gd name="connsiteX3-77" fmla="*/ 357188 w 2133598"/>
                <a:gd name="connsiteY3-78" fmla="*/ 4134530 h 4177392"/>
                <a:gd name="connsiteX4-79" fmla="*/ 0 w 2133598"/>
                <a:gd name="connsiteY4-80" fmla="*/ 4177392 h 41773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33598" h="4177392">
                  <a:moveTo>
                    <a:pt x="0" y="4177392"/>
                  </a:moveTo>
                  <a:lnTo>
                    <a:pt x="1747834" y="0"/>
                  </a:lnTo>
                  <a:lnTo>
                    <a:pt x="2133598" y="4762"/>
                  </a:lnTo>
                  <a:lnTo>
                    <a:pt x="357188" y="4134530"/>
                  </a:lnTo>
                  <a:lnTo>
                    <a:pt x="0" y="417739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7205" y="738459"/>
            <a:ext cx="4586755" cy="2015437"/>
            <a:chOff x="465703" y="845673"/>
            <a:chExt cx="4586755" cy="2015437"/>
          </a:xfrm>
        </p:grpSpPr>
        <p:sp>
          <p:nvSpPr>
            <p:cNvPr id="21" name="Subtitle 2"/>
            <p:cNvSpPr txBox="1"/>
            <p:nvPr/>
          </p:nvSpPr>
          <p:spPr>
            <a:xfrm>
              <a:off x="465703" y="845673"/>
              <a:ext cx="3033470" cy="7479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Lato" panose="020F0502020204030203" pitchFamily="34" charset="0"/>
              </a:endParaRPr>
            </a:p>
          </p:txBody>
        </p:sp>
        <p:sp>
          <p:nvSpPr>
            <p:cNvPr id="22" name="Rectangle 9"/>
            <p:cNvSpPr/>
            <p:nvPr/>
          </p:nvSpPr>
          <p:spPr>
            <a:xfrm>
              <a:off x="491678" y="2162842"/>
              <a:ext cx="4560780" cy="6982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23" name="Subtitle 2"/>
            <p:cNvSpPr txBox="1"/>
            <p:nvPr/>
          </p:nvSpPr>
          <p:spPr>
            <a:xfrm>
              <a:off x="491678" y="1489108"/>
              <a:ext cx="3563426" cy="5792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5400" b="1" i="0" u="none" strike="noStrike" kern="1200" cap="none" spc="0" normalizeH="0" baseline="0" noProof="0" dirty="0">
                <a:ln>
                  <a:noFill/>
                </a:ln>
                <a:solidFill>
                  <a:srgbClr val="99191E"/>
                </a:solidFill>
                <a:effectLst/>
                <a:uLnTx/>
                <a:uFillTx/>
                <a:latin typeface="三极春联字体简" panose="00000500000000000000" pitchFamily="2" charset="-122"/>
                <a:ea typeface="三极春联字体简" panose="00000500000000000000" pitchFamily="2" charset="-122"/>
                <a:cs typeface="Lato Light" panose="020F0502020204030203" pitchFamily="34" charset="0"/>
              </a:endParaRPr>
            </a:p>
          </p:txBody>
        </p:sp>
      </p:grpSp>
      <p:pic>
        <p:nvPicPr>
          <p:cNvPr id="2" name="图片 1" descr="未命名的设计(3)">
            <a:extLst>
              <a:ext uri="{FF2B5EF4-FFF2-40B4-BE49-F238E27FC236}">
                <a16:creationId xmlns:a16="http://schemas.microsoft.com/office/drawing/2014/main" id="{A4F07657-2CE7-0E72-D10B-C376260879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9564" y="-491970"/>
            <a:ext cx="1702435" cy="17024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7546E1-5B61-65BD-210C-28334FF2FD09}"/>
              </a:ext>
            </a:extLst>
          </p:cNvPr>
          <p:cNvSpPr txBox="1"/>
          <p:nvPr/>
        </p:nvSpPr>
        <p:spPr>
          <a:xfrm>
            <a:off x="712684" y="1838516"/>
            <a:ext cx="1110184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人物在多场景移动</a:t>
            </a:r>
          </a:p>
          <a:p>
            <a:pPr algn="just"/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使用正确工具管理农场：耕地、种植、浇水、施肥、砍树、凿石头、动物养殖</a:t>
            </a:r>
          </a:p>
          <a:p>
            <a:pPr algn="just"/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社区交互：与</a:t>
            </a:r>
            <a:r>
              <a:rPr lang="en-US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NPC</a:t>
            </a:r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对话、购买物品、参加小镇活动</a:t>
            </a:r>
          </a:p>
          <a:p>
            <a:pPr algn="just"/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开采矿洞</a:t>
            </a:r>
          </a:p>
          <a:p>
            <a:pPr algn="just"/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钓鱼</a:t>
            </a:r>
          </a:p>
          <a:p>
            <a:pPr algn="just"/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玩家通过不同的行为可以增加经验，提升等级，提升等级可以自动换用等级更高的工具</a:t>
            </a:r>
          </a:p>
          <a:p>
            <a:pPr algn="just"/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玩家也可以随时展示背包及现有内部物品</a:t>
            </a:r>
            <a:endParaRPr lang="zh-CN" altLang="zh-CN" sz="1800" kern="100" dirty="0">
              <a:effectLst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802845-3D21-669B-85F0-4C51F49D9493}"/>
              </a:ext>
            </a:extLst>
          </p:cNvPr>
          <p:cNvSpPr txBox="1"/>
          <p:nvPr/>
        </p:nvSpPr>
        <p:spPr>
          <a:xfrm>
            <a:off x="617205" y="684491"/>
            <a:ext cx="6567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4800" kern="100" dirty="0">
                <a:effectLst/>
                <a:latin typeface="Aa新华惊马体" panose="02010600010101010101" pitchFamily="2" charset="-122"/>
                <a:ea typeface="Aa新华惊马体" panose="02010600010101010101" pitchFamily="2" charset="-122"/>
                <a:cs typeface="Times New Roman" panose="02020603050405020304" pitchFamily="18" charset="0"/>
              </a:rPr>
              <a:t>游戏基础功能介绍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7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7000">
                                          <p:cBhvr additive="base">
                                            <p:cTn id="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7000">
                                          <p:cBhvr additive="base">
                                            <p:cTn id="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/>
          <p:cNvGrpSpPr/>
          <p:nvPr>
            <p:custDataLst>
              <p:tags r:id="rId1"/>
            </p:custDataLst>
          </p:nvPr>
        </p:nvGrpSpPr>
        <p:grpSpPr>
          <a:xfrm>
            <a:off x="737626" y="1524000"/>
            <a:ext cx="10716748" cy="3988316"/>
            <a:chOff x="737626" y="1524000"/>
            <a:chExt cx="10716748" cy="3988316"/>
          </a:xfrm>
        </p:grpSpPr>
        <p:sp>
          <p:nvSpPr>
            <p:cNvPr id="164" name="矩形 163"/>
            <p:cNvSpPr/>
            <p:nvPr/>
          </p:nvSpPr>
          <p:spPr>
            <a:xfrm>
              <a:off x="2145323" y="1538514"/>
              <a:ext cx="7831015" cy="39478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7" name="组合 196"/>
            <p:cNvGrpSpPr/>
            <p:nvPr/>
          </p:nvGrpSpPr>
          <p:grpSpPr>
            <a:xfrm>
              <a:off x="737626" y="1524000"/>
              <a:ext cx="10716748" cy="3988316"/>
              <a:chOff x="737626" y="1524000"/>
              <a:chExt cx="10716748" cy="3988316"/>
            </a:xfrm>
          </p:grpSpPr>
          <p:grpSp>
            <p:nvGrpSpPr>
              <p:cNvPr id="174" name="baisebuqi"/>
              <p:cNvGrpSpPr/>
              <p:nvPr/>
            </p:nvGrpSpPr>
            <p:grpSpPr>
              <a:xfrm>
                <a:off x="868875" y="1574994"/>
                <a:ext cx="10446092" cy="3909208"/>
                <a:chOff x="868875" y="1574994"/>
                <a:chExt cx="10446092" cy="3909208"/>
              </a:xfrm>
            </p:grpSpPr>
            <p:sp>
              <p:nvSpPr>
                <p:cNvPr id="167" name="矩形 166"/>
                <p:cNvSpPr/>
                <p:nvPr/>
              </p:nvSpPr>
              <p:spPr>
                <a:xfrm>
                  <a:off x="1152525" y="1574994"/>
                  <a:ext cx="9620983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868875" y="2161148"/>
                  <a:ext cx="9780075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1534892" y="2780273"/>
                  <a:ext cx="9780075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1183199" y="3378150"/>
                  <a:ext cx="9780075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1581784" y="3999473"/>
                  <a:ext cx="8943342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937015" y="4620796"/>
                  <a:ext cx="10226286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1124584" y="5230396"/>
                  <a:ext cx="9800591" cy="2538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430216" y="1821178"/>
                  <a:ext cx="8844964" cy="359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969477" y="2407332"/>
                  <a:ext cx="8042031" cy="46482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1934308" y="3016932"/>
                  <a:ext cx="8276492" cy="359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" name="矩形 177"/>
                <p:cNvSpPr/>
                <p:nvPr/>
              </p:nvSpPr>
              <p:spPr>
                <a:xfrm>
                  <a:off x="1606062" y="4810562"/>
                  <a:ext cx="8932984" cy="4999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" name="heisemiaobian"/>
              <p:cNvGrpSpPr/>
              <p:nvPr/>
            </p:nvGrpSpPr>
            <p:grpSpPr>
              <a:xfrm>
                <a:off x="737626" y="1524000"/>
                <a:ext cx="10716748" cy="3988316"/>
                <a:chOff x="539263" y="1524000"/>
                <a:chExt cx="10716748" cy="3988316"/>
              </a:xfrm>
              <a:solidFill>
                <a:srgbClr val="FFFFFF"/>
              </a:solidFill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539263" y="1527137"/>
                  <a:ext cx="9413629" cy="3979572"/>
                  <a:chOff x="3063875" y="4763"/>
                  <a:chExt cx="16275105" cy="6880225"/>
                </a:xfrm>
                <a:grpFill/>
              </p:grpSpPr>
              <p:sp>
                <p:nvSpPr>
                  <p:cNvPr id="105" name="Freeform 5"/>
                  <p:cNvSpPr/>
                  <p:nvPr/>
                </p:nvSpPr>
                <p:spPr bwMode="auto">
                  <a:xfrm>
                    <a:off x="36179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6" name="Freeform 6"/>
                  <p:cNvSpPr/>
                  <p:nvPr/>
                </p:nvSpPr>
                <p:spPr bwMode="auto">
                  <a:xfrm>
                    <a:off x="36179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7" name="Freeform 7"/>
                  <p:cNvSpPr/>
                  <p:nvPr/>
                </p:nvSpPr>
                <p:spPr bwMode="auto">
                  <a:xfrm>
                    <a:off x="4481513" y="2651125"/>
                    <a:ext cx="520700" cy="0"/>
                  </a:xfrm>
                  <a:custGeom>
                    <a:avLst/>
                    <a:gdLst>
                      <a:gd name="T0" fmla="*/ 328 w 328"/>
                      <a:gd name="T1" fmla="*/ 0 w 328"/>
                      <a:gd name="T2" fmla="*/ 328 w 328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28">
                        <a:moveTo>
                          <a:pt x="328" y="0"/>
                        </a:moveTo>
                        <a:lnTo>
                          <a:pt x="0" y="0"/>
                        </a:lnTo>
                        <a:lnTo>
                          <a:pt x="328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8" name="Line 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1513" y="2651125"/>
                    <a:ext cx="5207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09" name="Freeform 9"/>
                  <p:cNvSpPr/>
                  <p:nvPr/>
                </p:nvSpPr>
                <p:spPr bwMode="auto">
                  <a:xfrm>
                    <a:off x="4481513" y="2120900"/>
                    <a:ext cx="754062" cy="0"/>
                  </a:xfrm>
                  <a:custGeom>
                    <a:avLst/>
                    <a:gdLst>
                      <a:gd name="T0" fmla="*/ 475 w 475"/>
                      <a:gd name="T1" fmla="*/ 0 w 475"/>
                      <a:gd name="T2" fmla="*/ 475 w 475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475">
                        <a:moveTo>
                          <a:pt x="475" y="0"/>
                        </a:moveTo>
                        <a:lnTo>
                          <a:pt x="0" y="0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0" name="Line 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1513" y="2120900"/>
                    <a:ext cx="75406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1" name="Freeform 11"/>
                  <p:cNvSpPr/>
                  <p:nvPr/>
                </p:nvSpPr>
                <p:spPr bwMode="auto">
                  <a:xfrm>
                    <a:off x="3328988" y="1592263"/>
                    <a:ext cx="1906587" cy="0"/>
                  </a:xfrm>
                  <a:custGeom>
                    <a:avLst/>
                    <a:gdLst>
                      <a:gd name="T0" fmla="*/ 1201 w 1201"/>
                      <a:gd name="T1" fmla="*/ 0 w 1201"/>
                      <a:gd name="T2" fmla="*/ 1201 w 120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201">
                        <a:moveTo>
                          <a:pt x="1201" y="0"/>
                        </a:moveTo>
                        <a:lnTo>
                          <a:pt x="0" y="0"/>
                        </a:lnTo>
                        <a:lnTo>
                          <a:pt x="1201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2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28988" y="1592263"/>
                    <a:ext cx="1906587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3" name="Freeform 13"/>
                  <p:cNvSpPr/>
                  <p:nvPr/>
                </p:nvSpPr>
                <p:spPr bwMode="auto">
                  <a:xfrm>
                    <a:off x="3328988" y="1062038"/>
                    <a:ext cx="1470025" cy="0"/>
                  </a:xfrm>
                  <a:custGeom>
                    <a:avLst/>
                    <a:gdLst>
                      <a:gd name="T0" fmla="*/ 926 w 926"/>
                      <a:gd name="T1" fmla="*/ 0 w 926"/>
                      <a:gd name="T2" fmla="*/ 926 w 92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926">
                        <a:moveTo>
                          <a:pt x="926" y="0"/>
                        </a:moveTo>
                        <a:lnTo>
                          <a:pt x="0" y="0"/>
                        </a:lnTo>
                        <a:lnTo>
                          <a:pt x="926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4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28988" y="1062038"/>
                    <a:ext cx="147002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5" name="Freeform 15"/>
                  <p:cNvSpPr/>
                  <p:nvPr/>
                </p:nvSpPr>
                <p:spPr bwMode="auto">
                  <a:xfrm>
                    <a:off x="3878263" y="533400"/>
                    <a:ext cx="920750" cy="0"/>
                  </a:xfrm>
                  <a:custGeom>
                    <a:avLst/>
                    <a:gdLst>
                      <a:gd name="T0" fmla="*/ 580 w 580"/>
                      <a:gd name="T1" fmla="*/ 0 w 580"/>
                      <a:gd name="T2" fmla="*/ 580 w 5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80">
                        <a:moveTo>
                          <a:pt x="580" y="0"/>
                        </a:moveTo>
                        <a:lnTo>
                          <a:pt x="0" y="0"/>
                        </a:lnTo>
                        <a:lnTo>
                          <a:pt x="58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8263" y="533400"/>
                    <a:ext cx="9207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7" name="Freeform 17"/>
                  <p:cNvSpPr/>
                  <p:nvPr/>
                </p:nvSpPr>
                <p:spPr bwMode="auto">
                  <a:xfrm>
                    <a:off x="3878263" y="4763"/>
                    <a:ext cx="1612900" cy="0"/>
                  </a:xfrm>
                  <a:custGeom>
                    <a:avLst/>
                    <a:gdLst>
                      <a:gd name="T0" fmla="*/ 1016 w 1016"/>
                      <a:gd name="T1" fmla="*/ 0 w 1016"/>
                      <a:gd name="T2" fmla="*/ 1016 w 10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6">
                        <a:moveTo>
                          <a:pt x="1016" y="0"/>
                        </a:moveTo>
                        <a:lnTo>
                          <a:pt x="0" y="0"/>
                        </a:lnTo>
                        <a:lnTo>
                          <a:pt x="1016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8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8262" y="4763"/>
                    <a:ext cx="510383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9" name="Freeform 19"/>
                  <p:cNvSpPr/>
                  <p:nvPr/>
                </p:nvSpPr>
                <p:spPr bwMode="auto">
                  <a:xfrm>
                    <a:off x="5002213" y="2651125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0" name="Freeform 20"/>
                  <p:cNvSpPr/>
                  <p:nvPr/>
                </p:nvSpPr>
                <p:spPr bwMode="auto">
                  <a:xfrm>
                    <a:off x="5002213" y="2651125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1" name="Freeform 21"/>
                  <p:cNvSpPr/>
                  <p:nvPr/>
                </p:nvSpPr>
                <p:spPr bwMode="auto">
                  <a:xfrm>
                    <a:off x="5491163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2" name="Freeform 22"/>
                  <p:cNvSpPr/>
                  <p:nvPr/>
                </p:nvSpPr>
                <p:spPr bwMode="auto">
                  <a:xfrm>
                    <a:off x="5491163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3" name="Freeform 23"/>
                  <p:cNvSpPr/>
                  <p:nvPr/>
                </p:nvSpPr>
                <p:spPr bwMode="auto">
                  <a:xfrm>
                    <a:off x="5491163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4" name="Freeform 24"/>
                  <p:cNvSpPr/>
                  <p:nvPr/>
                </p:nvSpPr>
                <p:spPr bwMode="auto">
                  <a:xfrm>
                    <a:off x="5491163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5" name="Freeform 25"/>
                  <p:cNvSpPr/>
                  <p:nvPr/>
                </p:nvSpPr>
                <p:spPr bwMode="auto">
                  <a:xfrm>
                    <a:off x="448151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6" name="Freeform 26"/>
                  <p:cNvSpPr/>
                  <p:nvPr/>
                </p:nvSpPr>
                <p:spPr bwMode="auto">
                  <a:xfrm>
                    <a:off x="448151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7" name="Freeform 27"/>
                  <p:cNvSpPr/>
                  <p:nvPr/>
                </p:nvSpPr>
                <p:spPr bwMode="auto">
                  <a:xfrm>
                    <a:off x="3878263" y="3179763"/>
                    <a:ext cx="1123950" cy="0"/>
                  </a:xfrm>
                  <a:custGeom>
                    <a:avLst/>
                    <a:gdLst>
                      <a:gd name="T0" fmla="*/ 0 w 708"/>
                      <a:gd name="T1" fmla="*/ 708 w 708"/>
                      <a:gd name="T2" fmla="*/ 0 w 708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708">
                        <a:moveTo>
                          <a:pt x="0" y="0"/>
                        </a:moveTo>
                        <a:lnTo>
                          <a:pt x="70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8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3878263" y="3179763"/>
                    <a:ext cx="11239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29" name="Freeform 29"/>
                  <p:cNvSpPr/>
                  <p:nvPr/>
                </p:nvSpPr>
                <p:spPr bwMode="auto">
                  <a:xfrm>
                    <a:off x="3878263" y="3709988"/>
                    <a:ext cx="1612900" cy="0"/>
                  </a:xfrm>
                  <a:custGeom>
                    <a:avLst/>
                    <a:gdLst>
                      <a:gd name="T0" fmla="*/ 0 w 1016"/>
                      <a:gd name="T1" fmla="*/ 1016 w 1016"/>
                      <a:gd name="T2" fmla="*/ 0 w 10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6">
                        <a:moveTo>
                          <a:pt x="0" y="0"/>
                        </a:moveTo>
                        <a:lnTo>
                          <a:pt x="10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0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3878263" y="3709988"/>
                    <a:ext cx="16129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1" name="Freeform 31"/>
                  <p:cNvSpPr/>
                  <p:nvPr/>
                </p:nvSpPr>
                <p:spPr bwMode="auto">
                  <a:xfrm>
                    <a:off x="4611688" y="4238625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2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4611688" y="4238625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3" name="Freeform 33"/>
                  <p:cNvSpPr/>
                  <p:nvPr/>
                </p:nvSpPr>
                <p:spPr bwMode="auto">
                  <a:xfrm>
                    <a:off x="4611688" y="4768850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4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4611688" y="4768850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5" name="Freeform 35"/>
                  <p:cNvSpPr/>
                  <p:nvPr/>
                </p:nvSpPr>
                <p:spPr bwMode="auto">
                  <a:xfrm>
                    <a:off x="3459163" y="5297488"/>
                    <a:ext cx="2032000" cy="0"/>
                  </a:xfrm>
                  <a:custGeom>
                    <a:avLst/>
                    <a:gdLst>
                      <a:gd name="T0" fmla="*/ 0 w 1280"/>
                      <a:gd name="T1" fmla="*/ 1280 w 1280"/>
                      <a:gd name="T2" fmla="*/ 0 w 12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280">
                        <a:moveTo>
                          <a:pt x="0" y="0"/>
                        </a:moveTo>
                        <a:lnTo>
                          <a:pt x="12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6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3459163" y="5297488"/>
                    <a:ext cx="20320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7" name="Freeform 37"/>
                  <p:cNvSpPr/>
                  <p:nvPr/>
                </p:nvSpPr>
                <p:spPr bwMode="auto">
                  <a:xfrm>
                    <a:off x="3459163" y="5827713"/>
                    <a:ext cx="1022350" cy="0"/>
                  </a:xfrm>
                  <a:custGeom>
                    <a:avLst/>
                    <a:gdLst>
                      <a:gd name="T0" fmla="*/ 0 w 644"/>
                      <a:gd name="T1" fmla="*/ 644 w 644"/>
                      <a:gd name="T2" fmla="*/ 0 w 64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44">
                        <a:moveTo>
                          <a:pt x="0" y="0"/>
                        </a:moveTo>
                        <a:lnTo>
                          <a:pt x="64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8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3459163" y="5827713"/>
                    <a:ext cx="10223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39" name="Freeform 39"/>
                  <p:cNvSpPr/>
                  <p:nvPr/>
                </p:nvSpPr>
                <p:spPr bwMode="auto">
                  <a:xfrm>
                    <a:off x="3878263" y="6356350"/>
                    <a:ext cx="603250" cy="0"/>
                  </a:xfrm>
                  <a:custGeom>
                    <a:avLst/>
                    <a:gdLst>
                      <a:gd name="T0" fmla="*/ 0 w 380"/>
                      <a:gd name="T1" fmla="*/ 380 w 380"/>
                      <a:gd name="T2" fmla="*/ 0 w 3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80">
                        <a:moveTo>
                          <a:pt x="0" y="0"/>
                        </a:moveTo>
                        <a:lnTo>
                          <a:pt x="3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0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3878263" y="6356350"/>
                    <a:ext cx="6032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1" name="Freeform 41"/>
                  <p:cNvSpPr/>
                  <p:nvPr/>
                </p:nvSpPr>
                <p:spPr bwMode="auto">
                  <a:xfrm>
                    <a:off x="3878263" y="6884988"/>
                    <a:ext cx="1612900" cy="0"/>
                  </a:xfrm>
                  <a:custGeom>
                    <a:avLst/>
                    <a:gdLst>
                      <a:gd name="T0" fmla="*/ 0 w 1016"/>
                      <a:gd name="T1" fmla="*/ 1016 w 1016"/>
                      <a:gd name="T2" fmla="*/ 0 w 10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6">
                        <a:moveTo>
                          <a:pt x="0" y="0"/>
                        </a:moveTo>
                        <a:lnTo>
                          <a:pt x="10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2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878262" y="6884988"/>
                    <a:ext cx="2428471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3" name="Freeform 43"/>
                  <p:cNvSpPr/>
                  <p:nvPr/>
                </p:nvSpPr>
                <p:spPr bwMode="auto">
                  <a:xfrm>
                    <a:off x="3063875" y="106203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4" name="Freeform 44"/>
                  <p:cNvSpPr/>
                  <p:nvPr/>
                </p:nvSpPr>
                <p:spPr bwMode="auto">
                  <a:xfrm>
                    <a:off x="3063875" y="106203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5" name="Freeform 45"/>
                  <p:cNvSpPr/>
                  <p:nvPr/>
                </p:nvSpPr>
                <p:spPr bwMode="auto">
                  <a:xfrm>
                    <a:off x="5226050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6" name="Freeform 46"/>
                  <p:cNvSpPr/>
                  <p:nvPr/>
                </p:nvSpPr>
                <p:spPr bwMode="auto">
                  <a:xfrm>
                    <a:off x="5226050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7" name="Freeform 47"/>
                  <p:cNvSpPr/>
                  <p:nvPr/>
                </p:nvSpPr>
                <p:spPr bwMode="auto">
                  <a:xfrm>
                    <a:off x="4221163" y="2120900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8" name="Freeform 48"/>
                  <p:cNvSpPr/>
                  <p:nvPr/>
                </p:nvSpPr>
                <p:spPr bwMode="auto">
                  <a:xfrm>
                    <a:off x="4221163" y="2120900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9" name="Freeform 49"/>
                  <p:cNvSpPr/>
                  <p:nvPr/>
                </p:nvSpPr>
                <p:spPr bwMode="auto">
                  <a:xfrm>
                    <a:off x="4791075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0" name="Freeform 50"/>
                  <p:cNvSpPr/>
                  <p:nvPr/>
                </p:nvSpPr>
                <p:spPr bwMode="auto">
                  <a:xfrm>
                    <a:off x="4791075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1" name="Freeform 51"/>
                  <p:cNvSpPr/>
                  <p:nvPr/>
                </p:nvSpPr>
                <p:spPr bwMode="auto">
                  <a:xfrm>
                    <a:off x="361791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2" name="Freeform 52"/>
                  <p:cNvSpPr/>
                  <p:nvPr/>
                </p:nvSpPr>
                <p:spPr bwMode="auto">
                  <a:xfrm>
                    <a:off x="361791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3" name="Freeform 53"/>
                  <p:cNvSpPr/>
                  <p:nvPr/>
                </p:nvSpPr>
                <p:spPr bwMode="auto">
                  <a:xfrm>
                    <a:off x="4351338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4" name="Freeform 54"/>
                  <p:cNvSpPr/>
                  <p:nvPr/>
                </p:nvSpPr>
                <p:spPr bwMode="auto">
                  <a:xfrm>
                    <a:off x="4351338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5" name="Freeform 55"/>
                  <p:cNvSpPr/>
                  <p:nvPr/>
                </p:nvSpPr>
                <p:spPr bwMode="auto">
                  <a:xfrm>
                    <a:off x="3198813" y="529748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6" name="Freeform 56"/>
                  <p:cNvSpPr/>
                  <p:nvPr/>
                </p:nvSpPr>
                <p:spPr bwMode="auto">
                  <a:xfrm>
                    <a:off x="3198813" y="529748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7" name="Freeform 57"/>
                  <p:cNvSpPr/>
                  <p:nvPr/>
                </p:nvSpPr>
                <p:spPr bwMode="auto">
                  <a:xfrm>
                    <a:off x="361791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8" name="Freeform 58"/>
                  <p:cNvSpPr/>
                  <p:nvPr/>
                </p:nvSpPr>
                <p:spPr bwMode="auto">
                  <a:xfrm>
                    <a:off x="361791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9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330319" y="4763"/>
                    <a:ext cx="44222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0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100497" y="4763"/>
                    <a:ext cx="2001561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1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6736032" y="6884988"/>
                    <a:ext cx="867846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2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7968703" y="6884988"/>
                    <a:ext cx="3601688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3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15275609" y="6884988"/>
                    <a:ext cx="4063371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 flipH="1">
                  <a:off x="7305524" y="1524000"/>
                  <a:ext cx="3950487" cy="3988316"/>
                  <a:chOff x="6200775" y="4763"/>
                  <a:chExt cx="6814964" cy="6880225"/>
                </a:xfrm>
                <a:grpFill/>
              </p:grpSpPr>
              <p:sp>
                <p:nvSpPr>
                  <p:cNvPr id="29" name="Freeform 59"/>
                  <p:cNvSpPr/>
                  <p:nvPr/>
                </p:nvSpPr>
                <p:spPr bwMode="auto">
                  <a:xfrm>
                    <a:off x="71612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0" name="Freeform 60"/>
                  <p:cNvSpPr/>
                  <p:nvPr/>
                </p:nvSpPr>
                <p:spPr bwMode="auto">
                  <a:xfrm>
                    <a:off x="7161213" y="4763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1" name="Freeform 61"/>
                  <p:cNvSpPr/>
                  <p:nvPr/>
                </p:nvSpPr>
                <p:spPr bwMode="auto">
                  <a:xfrm>
                    <a:off x="6461125" y="2651125"/>
                    <a:ext cx="1820862" cy="0"/>
                  </a:xfrm>
                  <a:custGeom>
                    <a:avLst/>
                    <a:gdLst>
                      <a:gd name="T0" fmla="*/ 1147 w 1147"/>
                      <a:gd name="T1" fmla="*/ 0 w 1147"/>
                      <a:gd name="T2" fmla="*/ 1147 w 1147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147">
                        <a:moveTo>
                          <a:pt x="1147" y="0"/>
                        </a:moveTo>
                        <a:lnTo>
                          <a:pt x="0" y="0"/>
                        </a:lnTo>
                        <a:lnTo>
                          <a:pt x="1147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2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61125" y="2651125"/>
                    <a:ext cx="182086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3" name="Freeform 63"/>
                  <p:cNvSpPr/>
                  <p:nvPr/>
                </p:nvSpPr>
                <p:spPr bwMode="auto">
                  <a:xfrm>
                    <a:off x="6461125" y="2120900"/>
                    <a:ext cx="2336800" cy="0"/>
                  </a:xfrm>
                  <a:custGeom>
                    <a:avLst/>
                    <a:gdLst>
                      <a:gd name="T0" fmla="*/ 1472 w 1472"/>
                      <a:gd name="T1" fmla="*/ 0 w 1472"/>
                      <a:gd name="T2" fmla="*/ 1472 w 147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472">
                        <a:moveTo>
                          <a:pt x="1472" y="0"/>
                        </a:moveTo>
                        <a:lnTo>
                          <a:pt x="0" y="0"/>
                        </a:lnTo>
                        <a:lnTo>
                          <a:pt x="1472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4" name="Line 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61125" y="2120900"/>
                    <a:ext cx="23368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5" name="Freeform 65"/>
                  <p:cNvSpPr/>
                  <p:nvPr/>
                </p:nvSpPr>
                <p:spPr bwMode="auto">
                  <a:xfrm>
                    <a:off x="7702550" y="1592263"/>
                    <a:ext cx="1095375" cy="0"/>
                  </a:xfrm>
                  <a:custGeom>
                    <a:avLst/>
                    <a:gdLst>
                      <a:gd name="T0" fmla="*/ 690 w 690"/>
                      <a:gd name="T1" fmla="*/ 0 w 690"/>
                      <a:gd name="T2" fmla="*/ 690 w 69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90">
                        <a:moveTo>
                          <a:pt x="690" y="0"/>
                        </a:moveTo>
                        <a:lnTo>
                          <a:pt x="0" y="0"/>
                        </a:lnTo>
                        <a:lnTo>
                          <a:pt x="69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6" name="Line 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02550" y="1592263"/>
                    <a:ext cx="10953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7" name="Freeform 67"/>
                  <p:cNvSpPr/>
                  <p:nvPr/>
                </p:nvSpPr>
                <p:spPr bwMode="auto">
                  <a:xfrm>
                    <a:off x="7702550" y="1062038"/>
                    <a:ext cx="379412" cy="0"/>
                  </a:xfrm>
                  <a:custGeom>
                    <a:avLst/>
                    <a:gdLst>
                      <a:gd name="T0" fmla="*/ 239 w 239"/>
                      <a:gd name="T1" fmla="*/ 0 w 239"/>
                      <a:gd name="T2" fmla="*/ 239 w 239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39">
                        <a:moveTo>
                          <a:pt x="239" y="0"/>
                        </a:moveTo>
                        <a:lnTo>
                          <a:pt x="0" y="0"/>
                        </a:lnTo>
                        <a:lnTo>
                          <a:pt x="239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8" name="Line 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02550" y="1062038"/>
                    <a:ext cx="37941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9" name="Freeform 69"/>
                  <p:cNvSpPr/>
                  <p:nvPr/>
                </p:nvSpPr>
                <p:spPr bwMode="auto">
                  <a:xfrm>
                    <a:off x="7421563" y="533400"/>
                    <a:ext cx="660400" cy="0"/>
                  </a:xfrm>
                  <a:custGeom>
                    <a:avLst/>
                    <a:gdLst>
                      <a:gd name="T0" fmla="*/ 416 w 416"/>
                      <a:gd name="T1" fmla="*/ 0 w 416"/>
                      <a:gd name="T2" fmla="*/ 416 w 41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416">
                        <a:moveTo>
                          <a:pt x="416" y="0"/>
                        </a:moveTo>
                        <a:lnTo>
                          <a:pt x="0" y="0"/>
                        </a:lnTo>
                        <a:lnTo>
                          <a:pt x="416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1" name="Line 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421563" y="533400"/>
                    <a:ext cx="6604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2" name="Freeform 71"/>
                  <p:cNvSpPr/>
                  <p:nvPr/>
                </p:nvSpPr>
                <p:spPr bwMode="auto">
                  <a:xfrm>
                    <a:off x="7421563" y="4763"/>
                    <a:ext cx="1347787" cy="0"/>
                  </a:xfrm>
                  <a:custGeom>
                    <a:avLst/>
                    <a:gdLst>
                      <a:gd name="T0" fmla="*/ 849 w 849"/>
                      <a:gd name="T1" fmla="*/ 0 w 849"/>
                      <a:gd name="T2" fmla="*/ 849 w 849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849">
                        <a:moveTo>
                          <a:pt x="849" y="0"/>
                        </a:moveTo>
                        <a:lnTo>
                          <a:pt x="0" y="0"/>
                        </a:lnTo>
                        <a:lnTo>
                          <a:pt x="849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3" name="Line 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421561" y="4763"/>
                    <a:ext cx="5594178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4" name="Freeform 73"/>
                  <p:cNvSpPr/>
                  <p:nvPr/>
                </p:nvSpPr>
                <p:spPr bwMode="auto">
                  <a:xfrm>
                    <a:off x="8281988" y="2651125"/>
                    <a:ext cx="263525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5" name="Freeform 74"/>
                  <p:cNvSpPr/>
                  <p:nvPr/>
                </p:nvSpPr>
                <p:spPr bwMode="auto">
                  <a:xfrm>
                    <a:off x="8281988" y="2651125"/>
                    <a:ext cx="263525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6" name="Freeform 75"/>
                  <p:cNvSpPr/>
                  <p:nvPr/>
                </p:nvSpPr>
                <p:spPr bwMode="auto">
                  <a:xfrm>
                    <a:off x="8769350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7" name="Freeform 76"/>
                  <p:cNvSpPr/>
                  <p:nvPr/>
                </p:nvSpPr>
                <p:spPr bwMode="auto">
                  <a:xfrm>
                    <a:off x="8769350" y="3709988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8" name="Freeform 77"/>
                  <p:cNvSpPr/>
                  <p:nvPr/>
                </p:nvSpPr>
                <p:spPr bwMode="auto">
                  <a:xfrm>
                    <a:off x="8769350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49" name="Freeform 78"/>
                  <p:cNvSpPr/>
                  <p:nvPr/>
                </p:nvSpPr>
                <p:spPr bwMode="auto">
                  <a:xfrm>
                    <a:off x="8769350" y="476885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0" name="Freeform 79"/>
                  <p:cNvSpPr/>
                  <p:nvPr/>
                </p:nvSpPr>
                <p:spPr bwMode="auto">
                  <a:xfrm>
                    <a:off x="776446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5" y="130"/>
                          <a:pt x="65" y="101"/>
                          <a:pt x="65" y="65"/>
                        </a:cubicBezTo>
                        <a:cubicBezTo>
                          <a:pt x="65" y="29"/>
                          <a:pt x="35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1" name="Freeform 80"/>
                  <p:cNvSpPr/>
                  <p:nvPr/>
                </p:nvSpPr>
                <p:spPr bwMode="auto">
                  <a:xfrm>
                    <a:off x="7764463" y="582771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5" y="130"/>
                          <a:pt x="65" y="101"/>
                          <a:pt x="65" y="65"/>
                        </a:cubicBezTo>
                        <a:cubicBezTo>
                          <a:pt x="65" y="29"/>
                          <a:pt x="35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2" name="Freeform 81"/>
                  <p:cNvSpPr/>
                  <p:nvPr/>
                </p:nvSpPr>
                <p:spPr bwMode="auto">
                  <a:xfrm>
                    <a:off x="7161213" y="3179763"/>
                    <a:ext cx="1120775" cy="0"/>
                  </a:xfrm>
                  <a:custGeom>
                    <a:avLst/>
                    <a:gdLst>
                      <a:gd name="T0" fmla="*/ 0 w 706"/>
                      <a:gd name="T1" fmla="*/ 706 w 706"/>
                      <a:gd name="T2" fmla="*/ 0 w 70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706">
                        <a:moveTo>
                          <a:pt x="0" y="0"/>
                        </a:moveTo>
                        <a:lnTo>
                          <a:pt x="70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3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3179763"/>
                    <a:ext cx="11207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4" name="Freeform 83"/>
                  <p:cNvSpPr/>
                  <p:nvPr/>
                </p:nvSpPr>
                <p:spPr bwMode="auto">
                  <a:xfrm>
                    <a:off x="7161213" y="3709988"/>
                    <a:ext cx="1608137" cy="0"/>
                  </a:xfrm>
                  <a:custGeom>
                    <a:avLst/>
                    <a:gdLst>
                      <a:gd name="T0" fmla="*/ 0 w 1013"/>
                      <a:gd name="T1" fmla="*/ 1013 w 1013"/>
                      <a:gd name="T2" fmla="*/ 0 w 101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3">
                        <a:moveTo>
                          <a:pt x="0" y="0"/>
                        </a:moveTo>
                        <a:lnTo>
                          <a:pt x="101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5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3709988"/>
                    <a:ext cx="1608137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6" name="Freeform 85"/>
                  <p:cNvSpPr/>
                  <p:nvPr/>
                </p:nvSpPr>
                <p:spPr bwMode="auto">
                  <a:xfrm>
                    <a:off x="7889875" y="4238625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7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7889875" y="4238625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8" name="Freeform 87"/>
                  <p:cNvSpPr/>
                  <p:nvPr/>
                </p:nvSpPr>
                <p:spPr bwMode="auto">
                  <a:xfrm>
                    <a:off x="7889875" y="4768850"/>
                    <a:ext cx="879475" cy="0"/>
                  </a:xfrm>
                  <a:custGeom>
                    <a:avLst/>
                    <a:gdLst>
                      <a:gd name="T0" fmla="*/ 0 w 554"/>
                      <a:gd name="T1" fmla="*/ 554 w 554"/>
                      <a:gd name="T2" fmla="*/ 0 w 55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54">
                        <a:moveTo>
                          <a:pt x="0" y="0"/>
                        </a:moveTo>
                        <a:lnTo>
                          <a:pt x="5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59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7889875" y="4768850"/>
                    <a:ext cx="879475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1" name="Freeform 89"/>
                  <p:cNvSpPr/>
                  <p:nvPr/>
                </p:nvSpPr>
                <p:spPr bwMode="auto">
                  <a:xfrm>
                    <a:off x="6737350" y="5297488"/>
                    <a:ext cx="2032000" cy="0"/>
                  </a:xfrm>
                  <a:custGeom>
                    <a:avLst/>
                    <a:gdLst>
                      <a:gd name="T0" fmla="*/ 0 w 1280"/>
                      <a:gd name="T1" fmla="*/ 1280 w 1280"/>
                      <a:gd name="T2" fmla="*/ 0 w 12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280">
                        <a:moveTo>
                          <a:pt x="0" y="0"/>
                        </a:moveTo>
                        <a:lnTo>
                          <a:pt x="12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2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6737350" y="5297488"/>
                    <a:ext cx="203200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3" name="Freeform 91"/>
                  <p:cNvSpPr/>
                  <p:nvPr/>
                </p:nvSpPr>
                <p:spPr bwMode="auto">
                  <a:xfrm>
                    <a:off x="6737350" y="5827713"/>
                    <a:ext cx="1027112" cy="0"/>
                  </a:xfrm>
                  <a:custGeom>
                    <a:avLst/>
                    <a:gdLst>
                      <a:gd name="T0" fmla="*/ 0 w 647"/>
                      <a:gd name="T1" fmla="*/ 647 w 647"/>
                      <a:gd name="T2" fmla="*/ 0 w 647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47">
                        <a:moveTo>
                          <a:pt x="0" y="0"/>
                        </a:moveTo>
                        <a:lnTo>
                          <a:pt x="6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4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6737350" y="5827713"/>
                    <a:ext cx="1027112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5" name="Freeform 93"/>
                  <p:cNvSpPr/>
                  <p:nvPr/>
                </p:nvSpPr>
                <p:spPr bwMode="auto">
                  <a:xfrm>
                    <a:off x="7161213" y="6356350"/>
                    <a:ext cx="603250" cy="0"/>
                  </a:xfrm>
                  <a:custGeom>
                    <a:avLst/>
                    <a:gdLst>
                      <a:gd name="T0" fmla="*/ 0 w 380"/>
                      <a:gd name="T1" fmla="*/ 380 w 380"/>
                      <a:gd name="T2" fmla="*/ 0 w 380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80">
                        <a:moveTo>
                          <a:pt x="0" y="0"/>
                        </a:moveTo>
                        <a:lnTo>
                          <a:pt x="3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6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6356350"/>
                    <a:ext cx="603250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7" name="Freeform 95"/>
                  <p:cNvSpPr/>
                  <p:nvPr/>
                </p:nvSpPr>
                <p:spPr bwMode="auto">
                  <a:xfrm>
                    <a:off x="7161213" y="6884988"/>
                    <a:ext cx="1608137" cy="0"/>
                  </a:xfrm>
                  <a:custGeom>
                    <a:avLst/>
                    <a:gdLst>
                      <a:gd name="T0" fmla="*/ 0 w 1013"/>
                      <a:gd name="T1" fmla="*/ 1013 w 1013"/>
                      <a:gd name="T2" fmla="*/ 0 w 101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013">
                        <a:moveTo>
                          <a:pt x="0" y="0"/>
                        </a:moveTo>
                        <a:lnTo>
                          <a:pt x="101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8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7161213" y="6884988"/>
                    <a:ext cx="1608137" cy="0"/>
                  </a:xfrm>
                  <a:prstGeom prst="line">
                    <a:avLst/>
                  </a:pr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9" name="Freeform 97"/>
                  <p:cNvSpPr/>
                  <p:nvPr/>
                </p:nvSpPr>
                <p:spPr bwMode="auto">
                  <a:xfrm>
                    <a:off x="7439025" y="106203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0" name="Freeform 98"/>
                  <p:cNvSpPr/>
                  <p:nvPr/>
                </p:nvSpPr>
                <p:spPr bwMode="auto">
                  <a:xfrm>
                    <a:off x="7439025" y="1062038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1" name="Freeform 99"/>
                  <p:cNvSpPr/>
                  <p:nvPr/>
                </p:nvSpPr>
                <p:spPr bwMode="auto">
                  <a:xfrm>
                    <a:off x="8786813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2" name="Freeform 100"/>
                  <p:cNvSpPr/>
                  <p:nvPr/>
                </p:nvSpPr>
                <p:spPr bwMode="auto">
                  <a:xfrm>
                    <a:off x="8786813" y="1592263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3" name="Freeform 102"/>
                  <p:cNvSpPr/>
                  <p:nvPr/>
                </p:nvSpPr>
                <p:spPr bwMode="auto">
                  <a:xfrm>
                    <a:off x="6200775" y="2120900"/>
                    <a:ext cx="263525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4" name="Freeform 103"/>
                  <p:cNvSpPr/>
                  <p:nvPr/>
                </p:nvSpPr>
                <p:spPr bwMode="auto">
                  <a:xfrm>
                    <a:off x="8069263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5" name="Freeform 104"/>
                  <p:cNvSpPr/>
                  <p:nvPr/>
                </p:nvSpPr>
                <p:spPr bwMode="auto">
                  <a:xfrm>
                    <a:off x="8069263" y="533400"/>
                    <a:ext cx="265112" cy="528638"/>
                  </a:xfrm>
                  <a:custGeom>
                    <a:avLst/>
                    <a:gdLst>
                      <a:gd name="T0" fmla="*/ 0 w 65"/>
                      <a:gd name="T1" fmla="*/ 130 h 130"/>
                      <a:gd name="T2" fmla="*/ 65 w 65"/>
                      <a:gd name="T3" fmla="*/ 65 h 130"/>
                      <a:gd name="T4" fmla="*/ 0 w 65"/>
                      <a:gd name="T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0" y="130"/>
                        </a:moveTo>
                        <a:cubicBezTo>
                          <a:pt x="36" y="130"/>
                          <a:pt x="65" y="101"/>
                          <a:pt x="65" y="65"/>
                        </a:cubicBezTo>
                        <a:cubicBezTo>
                          <a:pt x="65" y="29"/>
                          <a:pt x="36" y="0"/>
                          <a:pt x="0" y="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6" name="Freeform 105"/>
                  <p:cNvSpPr/>
                  <p:nvPr/>
                </p:nvSpPr>
                <p:spPr bwMode="auto">
                  <a:xfrm>
                    <a:off x="690086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7" name="Freeform 106"/>
                  <p:cNvSpPr/>
                  <p:nvPr/>
                </p:nvSpPr>
                <p:spPr bwMode="auto">
                  <a:xfrm>
                    <a:off x="6900863" y="3179763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8" name="Freeform 131"/>
                  <p:cNvSpPr/>
                  <p:nvPr/>
                </p:nvSpPr>
                <p:spPr bwMode="auto">
                  <a:xfrm>
                    <a:off x="7629525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79" name="Freeform 132"/>
                  <p:cNvSpPr/>
                  <p:nvPr/>
                </p:nvSpPr>
                <p:spPr bwMode="auto">
                  <a:xfrm>
                    <a:off x="7629525" y="4238625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0" name="Freeform 133"/>
                  <p:cNvSpPr/>
                  <p:nvPr/>
                </p:nvSpPr>
                <p:spPr bwMode="auto">
                  <a:xfrm>
                    <a:off x="6477000" y="529748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1" name="Freeform 134"/>
                  <p:cNvSpPr/>
                  <p:nvPr/>
                </p:nvSpPr>
                <p:spPr bwMode="auto">
                  <a:xfrm>
                    <a:off x="6477000" y="5297488"/>
                    <a:ext cx="265112" cy="530225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2" name="Freeform 135"/>
                  <p:cNvSpPr/>
                  <p:nvPr/>
                </p:nvSpPr>
                <p:spPr bwMode="auto">
                  <a:xfrm>
                    <a:off x="690086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83" name="Freeform 136"/>
                  <p:cNvSpPr/>
                  <p:nvPr/>
                </p:nvSpPr>
                <p:spPr bwMode="auto">
                  <a:xfrm>
                    <a:off x="6900863" y="6356350"/>
                    <a:ext cx="265112" cy="528638"/>
                  </a:xfrm>
                  <a:custGeom>
                    <a:avLst/>
                    <a:gdLst>
                      <a:gd name="T0" fmla="*/ 65 w 65"/>
                      <a:gd name="T1" fmla="*/ 0 h 130"/>
                      <a:gd name="T2" fmla="*/ 0 w 65"/>
                      <a:gd name="T3" fmla="*/ 65 h 130"/>
                      <a:gd name="T4" fmla="*/ 65 w 65"/>
                      <a:gd name="T5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5" h="130">
                        <a:moveTo>
                          <a:pt x="65" y="0"/>
                        </a:moveTo>
                        <a:cubicBezTo>
                          <a:pt x="29" y="0"/>
                          <a:pt x="0" y="29"/>
                          <a:pt x="0" y="65"/>
                        </a:cubicBezTo>
                        <a:cubicBezTo>
                          <a:pt x="0" y="101"/>
                          <a:pt x="29" y="130"/>
                          <a:pt x="65" y="130"/>
                        </a:cubicBezTo>
                      </a:path>
                    </a:pathLst>
                  </a:custGeom>
                  <a:grpFill/>
                  <a:ln w="95250" cap="rnd"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grpSp>
            <p:nvGrpSpPr>
              <p:cNvPr id="196" name="lansebuqi"/>
              <p:cNvGrpSpPr/>
              <p:nvPr/>
            </p:nvGrpSpPr>
            <p:grpSpPr>
              <a:xfrm>
                <a:off x="909546" y="1980066"/>
                <a:ext cx="10289164" cy="3077208"/>
                <a:chOff x="909546" y="1980066"/>
                <a:chExt cx="10289164" cy="3077208"/>
              </a:xfrm>
            </p:grpSpPr>
            <p:grpSp>
              <p:nvGrpSpPr>
                <p:cNvPr id="187" name="lansebuqi"/>
                <p:cNvGrpSpPr/>
                <p:nvPr/>
              </p:nvGrpSpPr>
              <p:grpSpPr>
                <a:xfrm>
                  <a:off x="9948667" y="1980066"/>
                  <a:ext cx="1250043" cy="3070858"/>
                  <a:chOff x="9948667" y="1980066"/>
                  <a:chExt cx="1250043" cy="3070858"/>
                </a:xfrm>
              </p:grpSpPr>
              <p:cxnSp>
                <p:nvCxnSpPr>
                  <p:cNvPr id="181" name="直接连接符 180"/>
                  <p:cNvCxnSpPr/>
                  <p:nvPr/>
                </p:nvCxnSpPr>
                <p:spPr>
                  <a:xfrm>
                    <a:off x="10367768" y="198006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2" name="直接连接符 181"/>
                  <p:cNvCxnSpPr/>
                  <p:nvPr/>
                </p:nvCxnSpPr>
                <p:spPr>
                  <a:xfrm>
                    <a:off x="9948667" y="2594428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3" name="直接连接符 182"/>
                  <p:cNvCxnSpPr/>
                  <p:nvPr/>
                </p:nvCxnSpPr>
                <p:spPr>
                  <a:xfrm>
                    <a:off x="10248704" y="320783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>
                    <a:off x="9962954" y="382219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5" name="直接连接符 184"/>
                  <p:cNvCxnSpPr/>
                  <p:nvPr/>
                </p:nvCxnSpPr>
                <p:spPr>
                  <a:xfrm>
                    <a:off x="9962954" y="443179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6" name="直接连接符 185"/>
                  <p:cNvCxnSpPr/>
                  <p:nvPr/>
                </p:nvCxnSpPr>
                <p:spPr>
                  <a:xfrm>
                    <a:off x="10548742" y="5050924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FC00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88" name="lansebuqi"/>
                <p:cNvGrpSpPr/>
                <p:nvPr/>
              </p:nvGrpSpPr>
              <p:grpSpPr>
                <a:xfrm>
                  <a:off x="909546" y="1992766"/>
                  <a:ext cx="1232580" cy="3064508"/>
                  <a:chOff x="10186792" y="1980066"/>
                  <a:chExt cx="1232580" cy="3064508"/>
                </a:xfrm>
              </p:grpSpPr>
              <p:cxnSp>
                <p:nvCxnSpPr>
                  <p:cNvPr id="189" name="直接连接符 188"/>
                  <p:cNvCxnSpPr/>
                  <p:nvPr/>
                </p:nvCxnSpPr>
                <p:spPr>
                  <a:xfrm>
                    <a:off x="10367768" y="198006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0" name="直接连接符 189"/>
                  <p:cNvCxnSpPr/>
                  <p:nvPr/>
                </p:nvCxnSpPr>
                <p:spPr>
                  <a:xfrm>
                    <a:off x="10615417" y="2581728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1" name="直接连接符 190"/>
                  <p:cNvCxnSpPr/>
                  <p:nvPr/>
                </p:nvCxnSpPr>
                <p:spPr>
                  <a:xfrm>
                    <a:off x="10490004" y="3207836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2" name="直接连接符 191"/>
                  <p:cNvCxnSpPr/>
                  <p:nvPr/>
                </p:nvCxnSpPr>
                <p:spPr>
                  <a:xfrm>
                    <a:off x="10769404" y="381584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3" name="直接连接符 192"/>
                  <p:cNvCxnSpPr/>
                  <p:nvPr/>
                </p:nvCxnSpPr>
                <p:spPr>
                  <a:xfrm>
                    <a:off x="10769404" y="4425449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94" name="直接连接符 193"/>
                  <p:cNvCxnSpPr/>
                  <p:nvPr/>
                </p:nvCxnSpPr>
                <p:spPr>
                  <a:xfrm>
                    <a:off x="10186792" y="5044574"/>
                    <a:ext cx="649968" cy="0"/>
                  </a:xfrm>
                  <a:prstGeom prst="line">
                    <a:avLst/>
                  </a:prstGeom>
                  <a:noFill/>
                  <a:ln w="215900" cap="rnd">
                    <a:solidFill>
                      <a:srgbClr val="FB9D97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</p:grpSp>
      <p:grpSp>
        <p:nvGrpSpPr>
          <p:cNvPr id="232" name="组合 231"/>
          <p:cNvGrpSpPr/>
          <p:nvPr/>
        </p:nvGrpSpPr>
        <p:grpSpPr>
          <a:xfrm>
            <a:off x="10920163" y="787400"/>
            <a:ext cx="313894" cy="313894"/>
            <a:chOff x="6573135" y="2487386"/>
            <a:chExt cx="406898" cy="406898"/>
          </a:xfrm>
        </p:grpSpPr>
        <p:cxnSp>
          <p:nvCxnSpPr>
            <p:cNvPr id="233" name="直接连接符 232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组合 254"/>
          <p:cNvGrpSpPr/>
          <p:nvPr/>
        </p:nvGrpSpPr>
        <p:grpSpPr>
          <a:xfrm>
            <a:off x="854506" y="903514"/>
            <a:ext cx="313894" cy="313894"/>
            <a:chOff x="6573135" y="2487386"/>
            <a:chExt cx="406898" cy="406898"/>
          </a:xfrm>
        </p:grpSpPr>
        <p:cxnSp>
          <p:nvCxnSpPr>
            <p:cNvPr id="256" name="直接连接符 255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组合 263"/>
          <p:cNvGrpSpPr/>
          <p:nvPr/>
        </p:nvGrpSpPr>
        <p:grpSpPr>
          <a:xfrm>
            <a:off x="1497671" y="5722257"/>
            <a:ext cx="313894" cy="313894"/>
            <a:chOff x="6573135" y="2487386"/>
            <a:chExt cx="406898" cy="406898"/>
          </a:xfrm>
        </p:grpSpPr>
        <p:cxnSp>
          <p:nvCxnSpPr>
            <p:cNvPr id="265" name="直接连接符 264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椭圆 292"/>
          <p:cNvSpPr/>
          <p:nvPr/>
        </p:nvSpPr>
        <p:spPr>
          <a:xfrm>
            <a:off x="11443717" y="1813437"/>
            <a:ext cx="283826" cy="283826"/>
          </a:xfrm>
          <a:prstGeom prst="ellipse">
            <a:avLst/>
          </a:prstGeom>
          <a:noFill/>
          <a:ln w="63500">
            <a:solidFill>
              <a:srgbClr val="FE7D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7" name="组合 296"/>
          <p:cNvGrpSpPr/>
          <p:nvPr/>
        </p:nvGrpSpPr>
        <p:grpSpPr>
          <a:xfrm>
            <a:off x="10630011" y="5635170"/>
            <a:ext cx="258233" cy="258233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298" name="圆角矩形 297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圆角矩形 298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467290" y="4227284"/>
            <a:ext cx="258233" cy="258233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301" name="圆角矩形 300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圆角矩形 301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4" name="椭圆 303"/>
          <p:cNvSpPr/>
          <p:nvPr/>
        </p:nvSpPr>
        <p:spPr>
          <a:xfrm flipV="1">
            <a:off x="-438150" y="47307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flipV="1">
            <a:off x="1066800" y="63500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椭圆 306"/>
          <p:cNvSpPr/>
          <p:nvPr/>
        </p:nvSpPr>
        <p:spPr>
          <a:xfrm flipV="1">
            <a:off x="11258550" y="10922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flipV="1">
            <a:off x="10896600" y="43688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flipV="1">
            <a:off x="11462934" y="30162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flipV="1">
            <a:off x="661584" y="1587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>
            <a:off x="9946550" y="26670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>
            <a:off x="11108600" y="367665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>
            <a:off x="821600" y="171450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>
            <a:off x="2574200" y="569595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PA_库_文本框 357"/>
          <p:cNvSpPr txBox="1"/>
          <p:nvPr>
            <p:custDataLst>
              <p:tags r:id="rId2"/>
            </p:custDataLst>
          </p:nvPr>
        </p:nvSpPr>
        <p:spPr>
          <a:xfrm>
            <a:off x="2787417" y="4182297"/>
            <a:ext cx="6275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003350"/>
                </a:solidFill>
                <a:latin typeface="+mj-lt"/>
              </a:defRPr>
            </a:lvl1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Aa新华惊马体" panose="02010600010101010101" pitchFamily="2" charset="-122"/>
                <a:ea typeface="Aa新华惊马体" panose="02010600010101010101" pitchFamily="2" charset="-122"/>
              </a:rPr>
              <a:t>代码逻辑</a:t>
            </a:r>
            <a:endParaRPr lang="en-US" altLang="zh-CN" dirty="0">
              <a:solidFill>
                <a:schemeClr val="tx1"/>
              </a:solidFill>
              <a:latin typeface="Aa新华惊马体" panose="02010600010101010101" pitchFamily="2" charset="-122"/>
              <a:ea typeface="Aa新华惊马体" panose="02010600010101010101" pitchFamily="2" charset="-122"/>
            </a:endParaRPr>
          </a:p>
        </p:txBody>
      </p:sp>
      <p:grpSp>
        <p:nvGrpSpPr>
          <p:cNvPr id="4" name="PA_库_组合 3"/>
          <p:cNvGrpSpPr/>
          <p:nvPr>
            <p:custDataLst>
              <p:tags r:id="rId3"/>
            </p:custDataLst>
          </p:nvPr>
        </p:nvGrpSpPr>
        <p:grpSpPr>
          <a:xfrm>
            <a:off x="2750656" y="213237"/>
            <a:ext cx="6372850" cy="4244106"/>
            <a:chOff x="2750656" y="213237"/>
            <a:chExt cx="6372850" cy="4244106"/>
          </a:xfrm>
        </p:grpSpPr>
        <p:sp>
          <p:nvSpPr>
            <p:cNvPr id="230" name="Line 20"/>
            <p:cNvSpPr>
              <a:spLocks noChangeShapeType="1"/>
            </p:cNvSpPr>
            <p:nvPr/>
          </p:nvSpPr>
          <p:spPr bwMode="auto">
            <a:xfrm flipH="1">
              <a:off x="6267398" y="1506211"/>
              <a:ext cx="946150" cy="0"/>
            </a:xfrm>
            <a:prstGeom prst="line">
              <a:avLst/>
            </a:prstGeom>
            <a:noFill/>
            <a:ln w="825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>
              <a:off x="3466078" y="787400"/>
              <a:ext cx="342900" cy="342900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2750656" y="787400"/>
              <a:ext cx="180974" cy="190500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5628186" y="787400"/>
              <a:ext cx="258233" cy="258233"/>
              <a:chOff x="3765599" y="622300"/>
              <a:chExt cx="1134533" cy="1134533"/>
            </a:xfrm>
            <a:solidFill>
              <a:srgbClr val="FF8300"/>
            </a:solidFill>
          </p:grpSpPr>
          <p:sp>
            <p:nvSpPr>
              <p:cNvPr id="220" name="圆角矩形 219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圆角矩形 220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5" name="椭圆 224"/>
            <p:cNvSpPr/>
            <p:nvPr/>
          </p:nvSpPr>
          <p:spPr>
            <a:xfrm>
              <a:off x="4343426" y="787400"/>
              <a:ext cx="134726" cy="141817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5012600" y="787400"/>
              <a:ext cx="81138" cy="85409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8" name="直接连接符 247"/>
            <p:cNvCxnSpPr/>
            <p:nvPr/>
          </p:nvCxnSpPr>
          <p:spPr>
            <a:xfrm>
              <a:off x="7213548" y="787400"/>
              <a:ext cx="0" cy="3175"/>
            </a:xfrm>
            <a:prstGeom prst="line">
              <a:avLst/>
            </a:prstGeom>
            <a:ln w="76200" cap="rnd">
              <a:solidFill>
                <a:srgbClr val="FDE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组合 249"/>
            <p:cNvGrpSpPr/>
            <p:nvPr/>
          </p:nvGrpSpPr>
          <p:grpSpPr>
            <a:xfrm>
              <a:off x="8988342" y="787400"/>
              <a:ext cx="135164" cy="135164"/>
              <a:chOff x="6388327" y="3617686"/>
              <a:chExt cx="135164" cy="135164"/>
            </a:xfrm>
          </p:grpSpPr>
          <p:cxnSp>
            <p:nvCxnSpPr>
              <p:cNvPr id="251" name="直接连接符 250"/>
              <p:cNvCxnSpPr/>
              <p:nvPr/>
            </p:nvCxnSpPr>
            <p:spPr>
              <a:xfrm rot="16200000">
                <a:off x="63990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6455909" y="36176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 rot="5400000">
                <a:off x="6512759" y="367453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 rot="10800000">
                <a:off x="6455909" y="3731386"/>
                <a:ext cx="0" cy="21464"/>
              </a:xfrm>
              <a:prstGeom prst="line">
                <a:avLst/>
              </a:prstGeom>
              <a:ln w="76200" cap="rnd">
                <a:solidFill>
                  <a:srgbClr val="48A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组合 293"/>
            <p:cNvGrpSpPr/>
            <p:nvPr/>
          </p:nvGrpSpPr>
          <p:grpSpPr>
            <a:xfrm>
              <a:off x="2893896" y="903513"/>
              <a:ext cx="258233" cy="258233"/>
              <a:chOff x="3765599" y="622300"/>
              <a:chExt cx="1134533" cy="1134533"/>
            </a:xfrm>
            <a:solidFill>
              <a:srgbClr val="FFFF00"/>
            </a:solidFill>
          </p:grpSpPr>
          <p:sp>
            <p:nvSpPr>
              <p:cNvPr id="295" name="圆角矩形 294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圆角矩形 295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6" name="椭圆 305"/>
            <p:cNvSpPr/>
            <p:nvPr/>
          </p:nvSpPr>
          <p:spPr>
            <a:xfrm flipV="1">
              <a:off x="8191500" y="958850"/>
              <a:ext cx="76200" cy="80211"/>
            </a:xfrm>
            <a:prstGeom prst="ellipse">
              <a:avLst/>
            </a:prstGeom>
            <a:solidFill>
              <a:srgbClr val="FEDF1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3031400" y="266701"/>
              <a:ext cx="126681" cy="133349"/>
            </a:xfrm>
            <a:prstGeom prst="ellipse">
              <a:avLst/>
            </a:prstGeom>
            <a:solidFill>
              <a:srgbClr val="FF8504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3747517" y="327537"/>
              <a:ext cx="283826" cy="283826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8871967" y="213237"/>
              <a:ext cx="167763" cy="167763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弦形 272"/>
            <p:cNvSpPr/>
            <p:nvPr/>
          </p:nvSpPr>
          <p:spPr>
            <a:xfrm>
              <a:off x="4558968" y="1511657"/>
              <a:ext cx="2945686" cy="2945686"/>
            </a:xfrm>
            <a:prstGeom prst="chord">
              <a:avLst>
                <a:gd name="adj1" fmla="val 8111557"/>
                <a:gd name="adj2" fmla="val 2686912"/>
              </a:avLst>
            </a:prstGeom>
            <a:gradFill>
              <a:gsLst>
                <a:gs pos="0">
                  <a:schemeClr val="bg1"/>
                </a:gs>
                <a:gs pos="100000">
                  <a:srgbClr val="48BEFE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Freeform 6"/>
            <p:cNvSpPr>
              <a:spLocks noEditPoints="1"/>
            </p:cNvSpPr>
            <p:nvPr/>
          </p:nvSpPr>
          <p:spPr bwMode="auto">
            <a:xfrm>
              <a:off x="6073538" y="1410545"/>
              <a:ext cx="830373" cy="2620469"/>
            </a:xfrm>
            <a:custGeom>
              <a:avLst/>
              <a:gdLst>
                <a:gd name="T0" fmla="*/ 437 w 437"/>
                <a:gd name="T1" fmla="*/ 1274 h 1386"/>
                <a:gd name="T2" fmla="*/ 404 w 437"/>
                <a:gd name="T3" fmla="*/ 1352 h 1386"/>
                <a:gd name="T4" fmla="*/ 325 w 437"/>
                <a:gd name="T5" fmla="*/ 1385 h 1386"/>
                <a:gd name="T6" fmla="*/ 192 w 437"/>
                <a:gd name="T7" fmla="*/ 1385 h 1386"/>
                <a:gd name="T8" fmla="*/ 177 w 437"/>
                <a:gd name="T9" fmla="*/ 1386 h 1386"/>
                <a:gd name="T10" fmla="*/ 325 w 437"/>
                <a:gd name="T11" fmla="*/ 1386 h 1386"/>
                <a:gd name="T12" fmla="*/ 404 w 437"/>
                <a:gd name="T13" fmla="*/ 1353 h 1386"/>
                <a:gd name="T14" fmla="*/ 437 w 437"/>
                <a:gd name="T15" fmla="*/ 1274 h 1386"/>
                <a:gd name="T16" fmla="*/ 437 w 437"/>
                <a:gd name="T17" fmla="*/ 1274 h 1386"/>
                <a:gd name="T18" fmla="*/ 0 w 437"/>
                <a:gd name="T19" fmla="*/ 8 h 1386"/>
                <a:gd name="T20" fmla="*/ 0 w 437"/>
                <a:gd name="T21" fmla="*/ 8 h 1386"/>
                <a:gd name="T22" fmla="*/ 0 w 437"/>
                <a:gd name="T23" fmla="*/ 8 h 1386"/>
                <a:gd name="T24" fmla="*/ 75 w 437"/>
                <a:gd name="T25" fmla="*/ 0 h 1386"/>
                <a:gd name="T26" fmla="*/ 0 w 437"/>
                <a:gd name="T27" fmla="*/ 8 h 1386"/>
                <a:gd name="T28" fmla="*/ 75 w 437"/>
                <a:gd name="T29" fmla="*/ 0 h 1386"/>
                <a:gd name="T30" fmla="*/ 146 w 437"/>
                <a:gd name="T31" fmla="*/ 30 h 1386"/>
                <a:gd name="T32" fmla="*/ 176 w 437"/>
                <a:gd name="T33" fmla="*/ 102 h 1386"/>
                <a:gd name="T34" fmla="*/ 176 w 437"/>
                <a:gd name="T35" fmla="*/ 1144 h 1386"/>
                <a:gd name="T36" fmla="*/ 194 w 437"/>
                <a:gd name="T37" fmla="*/ 1162 h 1386"/>
                <a:gd name="T38" fmla="*/ 325 w 437"/>
                <a:gd name="T39" fmla="*/ 1162 h 1386"/>
                <a:gd name="T40" fmla="*/ 404 w 437"/>
                <a:gd name="T41" fmla="*/ 1195 h 1386"/>
                <a:gd name="T42" fmla="*/ 425 w 437"/>
                <a:gd name="T43" fmla="*/ 1223 h 1386"/>
                <a:gd name="T44" fmla="*/ 404 w 437"/>
                <a:gd name="T45" fmla="*/ 1195 h 1386"/>
                <a:gd name="T46" fmla="*/ 325 w 437"/>
                <a:gd name="T47" fmla="*/ 1162 h 1386"/>
                <a:gd name="T48" fmla="*/ 194 w 437"/>
                <a:gd name="T49" fmla="*/ 1162 h 1386"/>
                <a:gd name="T50" fmla="*/ 177 w 437"/>
                <a:gd name="T51" fmla="*/ 1144 h 1386"/>
                <a:gd name="T52" fmla="*/ 177 w 437"/>
                <a:gd name="T53" fmla="*/ 102 h 1386"/>
                <a:gd name="T54" fmla="*/ 147 w 437"/>
                <a:gd name="T55" fmla="*/ 30 h 1386"/>
                <a:gd name="T56" fmla="*/ 75 w 437"/>
                <a:gd name="T57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1386">
                  <a:moveTo>
                    <a:pt x="437" y="1274"/>
                  </a:moveTo>
                  <a:cubicBezTo>
                    <a:pt x="437" y="1304"/>
                    <a:pt x="426" y="1330"/>
                    <a:pt x="404" y="1352"/>
                  </a:cubicBezTo>
                  <a:cubicBezTo>
                    <a:pt x="382" y="1374"/>
                    <a:pt x="356" y="1385"/>
                    <a:pt x="325" y="1385"/>
                  </a:cubicBezTo>
                  <a:cubicBezTo>
                    <a:pt x="192" y="1385"/>
                    <a:pt x="192" y="1385"/>
                    <a:pt x="192" y="1385"/>
                  </a:cubicBezTo>
                  <a:cubicBezTo>
                    <a:pt x="187" y="1386"/>
                    <a:pt x="182" y="1386"/>
                    <a:pt x="177" y="1386"/>
                  </a:cubicBezTo>
                  <a:cubicBezTo>
                    <a:pt x="325" y="1386"/>
                    <a:pt x="325" y="1386"/>
                    <a:pt x="325" y="1386"/>
                  </a:cubicBezTo>
                  <a:cubicBezTo>
                    <a:pt x="356" y="1386"/>
                    <a:pt x="382" y="1375"/>
                    <a:pt x="404" y="1353"/>
                  </a:cubicBezTo>
                  <a:cubicBezTo>
                    <a:pt x="426" y="1331"/>
                    <a:pt x="437" y="1304"/>
                    <a:pt x="437" y="1274"/>
                  </a:cubicBezTo>
                  <a:cubicBezTo>
                    <a:pt x="437" y="1274"/>
                    <a:pt x="437" y="1274"/>
                    <a:pt x="437" y="1274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75" y="0"/>
                  </a:moveTo>
                  <a:cubicBezTo>
                    <a:pt x="52" y="0"/>
                    <a:pt x="27" y="2"/>
                    <a:pt x="0" y="8"/>
                  </a:cubicBezTo>
                  <a:cubicBezTo>
                    <a:pt x="26" y="2"/>
                    <a:pt x="51" y="0"/>
                    <a:pt x="75" y="0"/>
                  </a:cubicBezTo>
                  <a:cubicBezTo>
                    <a:pt x="103" y="0"/>
                    <a:pt x="127" y="10"/>
                    <a:pt x="146" y="30"/>
                  </a:cubicBezTo>
                  <a:cubicBezTo>
                    <a:pt x="166" y="50"/>
                    <a:pt x="176" y="74"/>
                    <a:pt x="176" y="102"/>
                  </a:cubicBezTo>
                  <a:cubicBezTo>
                    <a:pt x="176" y="1144"/>
                    <a:pt x="176" y="1144"/>
                    <a:pt x="176" y="1144"/>
                  </a:cubicBezTo>
                  <a:cubicBezTo>
                    <a:pt x="176" y="1156"/>
                    <a:pt x="182" y="1162"/>
                    <a:pt x="194" y="1162"/>
                  </a:cubicBezTo>
                  <a:cubicBezTo>
                    <a:pt x="325" y="1162"/>
                    <a:pt x="325" y="1162"/>
                    <a:pt x="325" y="1162"/>
                  </a:cubicBezTo>
                  <a:cubicBezTo>
                    <a:pt x="356" y="1162"/>
                    <a:pt x="382" y="1173"/>
                    <a:pt x="404" y="1195"/>
                  </a:cubicBezTo>
                  <a:cubicBezTo>
                    <a:pt x="413" y="1204"/>
                    <a:pt x="420" y="1213"/>
                    <a:pt x="425" y="1223"/>
                  </a:cubicBezTo>
                  <a:cubicBezTo>
                    <a:pt x="420" y="1213"/>
                    <a:pt x="413" y="1204"/>
                    <a:pt x="404" y="1195"/>
                  </a:cubicBezTo>
                  <a:cubicBezTo>
                    <a:pt x="382" y="1173"/>
                    <a:pt x="356" y="1162"/>
                    <a:pt x="325" y="1162"/>
                  </a:cubicBezTo>
                  <a:cubicBezTo>
                    <a:pt x="194" y="1162"/>
                    <a:pt x="194" y="1162"/>
                    <a:pt x="194" y="1162"/>
                  </a:cubicBezTo>
                  <a:cubicBezTo>
                    <a:pt x="182" y="1162"/>
                    <a:pt x="177" y="1156"/>
                    <a:pt x="177" y="1144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7" y="74"/>
                    <a:pt x="167" y="50"/>
                    <a:pt x="147" y="30"/>
                  </a:cubicBezTo>
                  <a:cubicBezTo>
                    <a:pt x="128" y="10"/>
                    <a:pt x="103" y="0"/>
                    <a:pt x="7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7"/>
            <p:cNvSpPr/>
            <p:nvPr/>
          </p:nvSpPr>
          <p:spPr bwMode="auto">
            <a:xfrm>
              <a:off x="6031811" y="1410545"/>
              <a:ext cx="872100" cy="2619079"/>
            </a:xfrm>
            <a:custGeom>
              <a:avLst/>
              <a:gdLst>
                <a:gd name="T0" fmla="*/ 97 w 459"/>
                <a:gd name="T1" fmla="*/ 0 h 1385"/>
                <a:gd name="T2" fmla="*/ 22 w 459"/>
                <a:gd name="T3" fmla="*/ 8 h 1385"/>
                <a:gd name="T4" fmla="*/ 22 w 459"/>
                <a:gd name="T5" fmla="*/ 8 h 1385"/>
                <a:gd name="T6" fmla="*/ 22 w 459"/>
                <a:gd name="T7" fmla="*/ 8 h 1385"/>
                <a:gd name="T8" fmla="*/ 0 w 459"/>
                <a:gd name="T9" fmla="*/ 13 h 1385"/>
                <a:gd name="T10" fmla="*/ 21 w 459"/>
                <a:gd name="T11" fmla="*/ 30 h 1385"/>
                <a:gd name="T12" fmla="*/ 51 w 459"/>
                <a:gd name="T13" fmla="*/ 102 h 1385"/>
                <a:gd name="T14" fmla="*/ 51 w 459"/>
                <a:gd name="T15" fmla="*/ 1144 h 1385"/>
                <a:gd name="T16" fmla="*/ 68 w 459"/>
                <a:gd name="T17" fmla="*/ 1162 h 1385"/>
                <a:gd name="T18" fmla="*/ 199 w 459"/>
                <a:gd name="T19" fmla="*/ 1162 h 1385"/>
                <a:gd name="T20" fmla="*/ 278 w 459"/>
                <a:gd name="T21" fmla="*/ 1195 h 1385"/>
                <a:gd name="T22" fmla="*/ 311 w 459"/>
                <a:gd name="T23" fmla="*/ 1274 h 1385"/>
                <a:gd name="T24" fmla="*/ 278 w 459"/>
                <a:gd name="T25" fmla="*/ 1353 h 1385"/>
                <a:gd name="T26" fmla="*/ 214 w 459"/>
                <a:gd name="T27" fmla="*/ 1385 h 1385"/>
                <a:gd name="T28" fmla="*/ 347 w 459"/>
                <a:gd name="T29" fmla="*/ 1385 h 1385"/>
                <a:gd name="T30" fmla="*/ 426 w 459"/>
                <a:gd name="T31" fmla="*/ 1352 h 1385"/>
                <a:gd name="T32" fmla="*/ 459 w 459"/>
                <a:gd name="T33" fmla="*/ 1274 h 1385"/>
                <a:gd name="T34" fmla="*/ 447 w 459"/>
                <a:gd name="T35" fmla="*/ 1223 h 1385"/>
                <a:gd name="T36" fmla="*/ 426 w 459"/>
                <a:gd name="T37" fmla="*/ 1195 h 1385"/>
                <a:gd name="T38" fmla="*/ 347 w 459"/>
                <a:gd name="T39" fmla="*/ 1162 h 1385"/>
                <a:gd name="T40" fmla="*/ 216 w 459"/>
                <a:gd name="T41" fmla="*/ 1162 h 1385"/>
                <a:gd name="T42" fmla="*/ 198 w 459"/>
                <a:gd name="T43" fmla="*/ 1144 h 1385"/>
                <a:gd name="T44" fmla="*/ 198 w 459"/>
                <a:gd name="T45" fmla="*/ 102 h 1385"/>
                <a:gd name="T46" fmla="*/ 168 w 459"/>
                <a:gd name="T47" fmla="*/ 30 h 1385"/>
                <a:gd name="T48" fmla="*/ 97 w 459"/>
                <a:gd name="T49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9" h="1385">
                  <a:moveTo>
                    <a:pt x="97" y="0"/>
                  </a:moveTo>
                  <a:cubicBezTo>
                    <a:pt x="73" y="0"/>
                    <a:pt x="48" y="2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5" y="9"/>
                    <a:pt x="7" y="11"/>
                    <a:pt x="0" y="13"/>
                  </a:cubicBezTo>
                  <a:cubicBezTo>
                    <a:pt x="7" y="18"/>
                    <a:pt x="15" y="23"/>
                    <a:pt x="21" y="30"/>
                  </a:cubicBezTo>
                  <a:cubicBezTo>
                    <a:pt x="41" y="50"/>
                    <a:pt x="51" y="74"/>
                    <a:pt x="51" y="102"/>
                  </a:cubicBezTo>
                  <a:cubicBezTo>
                    <a:pt x="51" y="1144"/>
                    <a:pt x="51" y="1144"/>
                    <a:pt x="51" y="1144"/>
                  </a:cubicBezTo>
                  <a:cubicBezTo>
                    <a:pt x="51" y="1156"/>
                    <a:pt x="56" y="1162"/>
                    <a:pt x="68" y="1162"/>
                  </a:cubicBezTo>
                  <a:cubicBezTo>
                    <a:pt x="199" y="1162"/>
                    <a:pt x="199" y="1162"/>
                    <a:pt x="199" y="1162"/>
                  </a:cubicBezTo>
                  <a:cubicBezTo>
                    <a:pt x="230" y="1162"/>
                    <a:pt x="256" y="1173"/>
                    <a:pt x="278" y="1195"/>
                  </a:cubicBezTo>
                  <a:cubicBezTo>
                    <a:pt x="300" y="1217"/>
                    <a:pt x="311" y="1243"/>
                    <a:pt x="311" y="1274"/>
                  </a:cubicBezTo>
                  <a:cubicBezTo>
                    <a:pt x="311" y="1304"/>
                    <a:pt x="300" y="1331"/>
                    <a:pt x="278" y="1353"/>
                  </a:cubicBezTo>
                  <a:cubicBezTo>
                    <a:pt x="260" y="1371"/>
                    <a:pt x="238" y="1382"/>
                    <a:pt x="214" y="1385"/>
                  </a:cubicBezTo>
                  <a:cubicBezTo>
                    <a:pt x="347" y="1385"/>
                    <a:pt x="347" y="1385"/>
                    <a:pt x="347" y="1385"/>
                  </a:cubicBezTo>
                  <a:cubicBezTo>
                    <a:pt x="378" y="1385"/>
                    <a:pt x="404" y="1374"/>
                    <a:pt x="426" y="1352"/>
                  </a:cubicBezTo>
                  <a:cubicBezTo>
                    <a:pt x="448" y="1330"/>
                    <a:pt x="459" y="1304"/>
                    <a:pt x="459" y="1274"/>
                  </a:cubicBezTo>
                  <a:cubicBezTo>
                    <a:pt x="459" y="1255"/>
                    <a:pt x="455" y="1238"/>
                    <a:pt x="447" y="1223"/>
                  </a:cubicBezTo>
                  <a:cubicBezTo>
                    <a:pt x="442" y="1213"/>
                    <a:pt x="435" y="1204"/>
                    <a:pt x="426" y="1195"/>
                  </a:cubicBezTo>
                  <a:cubicBezTo>
                    <a:pt x="404" y="1173"/>
                    <a:pt x="378" y="1162"/>
                    <a:pt x="347" y="1162"/>
                  </a:cubicBezTo>
                  <a:cubicBezTo>
                    <a:pt x="216" y="1162"/>
                    <a:pt x="216" y="1162"/>
                    <a:pt x="216" y="1162"/>
                  </a:cubicBezTo>
                  <a:cubicBezTo>
                    <a:pt x="204" y="1162"/>
                    <a:pt x="198" y="1156"/>
                    <a:pt x="198" y="1144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8" y="74"/>
                    <a:pt x="188" y="50"/>
                    <a:pt x="168" y="30"/>
                  </a:cubicBezTo>
                  <a:cubicBezTo>
                    <a:pt x="149" y="10"/>
                    <a:pt x="125" y="0"/>
                    <a:pt x="97" y="0"/>
                  </a:cubicBezTo>
                </a:path>
              </a:pathLst>
            </a:custGeom>
            <a:solidFill>
              <a:schemeClr val="tx1">
                <a:alpha val="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78" name="直接连接符 277"/>
            <p:cNvCxnSpPr/>
            <p:nvPr/>
          </p:nvCxnSpPr>
          <p:spPr>
            <a:xfrm>
              <a:off x="4541043" y="4029624"/>
              <a:ext cx="1384300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79" name="直接连接符 278"/>
            <p:cNvCxnSpPr/>
            <p:nvPr/>
          </p:nvCxnSpPr>
          <p:spPr>
            <a:xfrm>
              <a:off x="4017168" y="4029624"/>
              <a:ext cx="376238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80" name="直接连接符 279"/>
            <p:cNvCxnSpPr/>
            <p:nvPr/>
          </p:nvCxnSpPr>
          <p:spPr>
            <a:xfrm>
              <a:off x="6618829" y="4029624"/>
              <a:ext cx="285081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81" name="直接连接符 280"/>
            <p:cNvCxnSpPr/>
            <p:nvPr/>
          </p:nvCxnSpPr>
          <p:spPr>
            <a:xfrm>
              <a:off x="7071267" y="4029624"/>
              <a:ext cx="285081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cxnSp>
          <p:nvCxnSpPr>
            <p:cNvPr id="282" name="直接连接符 281"/>
            <p:cNvCxnSpPr/>
            <p:nvPr/>
          </p:nvCxnSpPr>
          <p:spPr>
            <a:xfrm>
              <a:off x="7504654" y="4029624"/>
              <a:ext cx="670177" cy="0"/>
            </a:xfrm>
            <a:prstGeom prst="line">
              <a:avLst/>
            </a:prstGeom>
            <a:solidFill>
              <a:srgbClr val="01324F"/>
            </a:solidFill>
            <a:ln w="76200" cap="rnd">
              <a:solidFill>
                <a:srgbClr val="003350"/>
              </a:solidFill>
              <a:round/>
            </a:ln>
          </p:spPr>
        </p:cxnSp>
        <p:grpSp>
          <p:nvGrpSpPr>
            <p:cNvPr id="287" name="组合 286"/>
            <p:cNvGrpSpPr/>
            <p:nvPr/>
          </p:nvGrpSpPr>
          <p:grpSpPr>
            <a:xfrm rot="1800000">
              <a:off x="4139141" y="1686534"/>
              <a:ext cx="346276" cy="346276"/>
              <a:chOff x="701040" y="1352550"/>
              <a:chExt cx="525780" cy="525780"/>
            </a:xfrm>
          </p:grpSpPr>
          <p:cxnSp>
            <p:nvCxnSpPr>
              <p:cNvPr id="288" name="直接连接符 287"/>
              <p:cNvCxnSpPr/>
              <p:nvPr/>
            </p:nvCxnSpPr>
            <p:spPr>
              <a:xfrm>
                <a:off x="701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  <p:cxnSp>
            <p:nvCxnSpPr>
              <p:cNvPr id="289" name="直接连接符 288"/>
              <p:cNvCxnSpPr/>
              <p:nvPr/>
            </p:nvCxnSpPr>
            <p:spPr>
              <a:xfrm>
                <a:off x="1082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  <p:cxnSp>
            <p:nvCxnSpPr>
              <p:cNvPr id="290" name="直接连接符 289"/>
              <p:cNvCxnSpPr/>
              <p:nvPr/>
            </p:nvCxnSpPr>
            <p:spPr>
              <a:xfrm rot="5400000">
                <a:off x="891540" y="1424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  <p:cxnSp>
            <p:nvCxnSpPr>
              <p:cNvPr id="291" name="直接连接符 290"/>
              <p:cNvCxnSpPr/>
              <p:nvPr/>
            </p:nvCxnSpPr>
            <p:spPr>
              <a:xfrm rot="5400000">
                <a:off x="891540" y="1805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43CEA2"/>
                </a:solidFill>
                <a:prstDash val="solid"/>
                <a:round/>
              </a:ln>
            </p:spPr>
          </p:cxnSp>
        </p:grpSp>
        <p:sp>
          <p:nvSpPr>
            <p:cNvPr id="292" name="椭圆 291"/>
            <p:cNvSpPr/>
            <p:nvPr/>
          </p:nvSpPr>
          <p:spPr>
            <a:xfrm>
              <a:off x="4092549" y="3011951"/>
              <a:ext cx="170916" cy="170916"/>
            </a:xfrm>
            <a:prstGeom prst="ellipse">
              <a:avLst/>
            </a:prstGeom>
            <a:noFill/>
            <a:ln w="66675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7796863" y="2810663"/>
              <a:ext cx="45719" cy="45719"/>
            </a:xfrm>
            <a:prstGeom prst="ellipse">
              <a:avLst/>
            </a:prstGeom>
            <a:noFill/>
            <a:ln w="66675" cap="rnd">
              <a:solidFill>
                <a:srgbClr val="43CEA2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1" name="组合 310"/>
            <p:cNvGrpSpPr/>
            <p:nvPr/>
          </p:nvGrpSpPr>
          <p:grpSpPr>
            <a:xfrm>
              <a:off x="7984422" y="2442141"/>
              <a:ext cx="203691" cy="203691"/>
              <a:chOff x="4549716" y="208666"/>
              <a:chExt cx="395468" cy="395468"/>
            </a:xfrm>
          </p:grpSpPr>
          <p:cxnSp>
            <p:nvCxnSpPr>
              <p:cNvPr id="312" name="直接连接符 311"/>
              <p:cNvCxnSpPr/>
              <p:nvPr/>
            </p:nvCxnSpPr>
            <p:spPr>
              <a:xfrm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  <p:cxnSp>
            <p:nvCxnSpPr>
              <p:cNvPr id="313" name="直接连接符 312"/>
              <p:cNvCxnSpPr/>
              <p:nvPr/>
            </p:nvCxnSpPr>
            <p:spPr>
              <a:xfrm rot="5400000"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</p:grpSp>
        <p:grpSp>
          <p:nvGrpSpPr>
            <p:cNvPr id="314" name="组合 313"/>
            <p:cNvGrpSpPr/>
            <p:nvPr/>
          </p:nvGrpSpPr>
          <p:grpSpPr>
            <a:xfrm>
              <a:off x="3682381" y="2588702"/>
              <a:ext cx="313971" cy="313618"/>
              <a:chOff x="1446064" y="2109382"/>
              <a:chExt cx="527197" cy="526604"/>
            </a:xfrm>
          </p:grpSpPr>
          <p:cxnSp>
            <p:nvCxnSpPr>
              <p:cNvPr id="315" name="直接连接符 314"/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86D3FE">
                    <a:alpha val="52000"/>
                  </a:srgbClr>
                </a:solidFill>
                <a:prstDash val="solid"/>
                <a:round/>
              </a:ln>
            </p:spPr>
          </p:cxnSp>
          <p:cxnSp>
            <p:nvCxnSpPr>
              <p:cNvPr id="318" name="直接连接符 317"/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86D3FE">
                    <a:alpha val="52000"/>
                  </a:srgbClr>
                </a:solidFill>
                <a:prstDash val="solid"/>
                <a:round/>
              </a:ln>
            </p:spPr>
          </p:cxnSp>
          <p:grpSp>
            <p:nvGrpSpPr>
              <p:cNvPr id="319" name="组合 318"/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331" name="直接连接符 330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  <p:cxnSp>
              <p:nvCxnSpPr>
                <p:cNvPr id="332" name="直接连接符 331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</p:grpSp>
          <p:grpSp>
            <p:nvGrpSpPr>
              <p:cNvPr id="320" name="组合 319"/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329" name="直接连接符 328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  <p:cxnSp>
              <p:nvCxnSpPr>
                <p:cNvPr id="330" name="直接连接符 329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</p:grpSp>
          <p:grpSp>
            <p:nvGrpSpPr>
              <p:cNvPr id="324" name="组合 323"/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327" name="直接连接符 326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  <p:cxnSp>
              <p:nvCxnSpPr>
                <p:cNvPr id="328" name="直接连接符 327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86D3FE">
                      <a:alpha val="52000"/>
                    </a:srgbClr>
                  </a:solidFill>
                  <a:prstDash val="solid"/>
                  <a:round/>
                </a:ln>
              </p:spPr>
            </p:cxnSp>
          </p:grpSp>
        </p:grpSp>
        <p:sp>
          <p:nvSpPr>
            <p:cNvPr id="333" name="椭圆 332"/>
            <p:cNvSpPr/>
            <p:nvPr/>
          </p:nvSpPr>
          <p:spPr>
            <a:xfrm>
              <a:off x="4439854" y="2366542"/>
              <a:ext cx="45719" cy="45719"/>
            </a:xfrm>
            <a:prstGeom prst="ellipse">
              <a:avLst/>
            </a:prstGeom>
            <a:noFill/>
            <a:ln w="66675" cap="rnd">
              <a:solidFill>
                <a:srgbClr val="48BEFE">
                  <a:alpha val="46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7553161" y="1920898"/>
              <a:ext cx="255343" cy="255343"/>
            </a:xfrm>
            <a:prstGeom prst="ellipse">
              <a:avLst/>
            </a:prstGeom>
            <a:noFill/>
            <a:ln w="66675" cap="rnd">
              <a:solidFill>
                <a:srgbClr val="003350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5" name="组合 334"/>
            <p:cNvGrpSpPr/>
            <p:nvPr/>
          </p:nvGrpSpPr>
          <p:grpSpPr>
            <a:xfrm>
              <a:off x="6903910" y="834393"/>
              <a:ext cx="537812" cy="537207"/>
              <a:chOff x="1446064" y="2109382"/>
              <a:chExt cx="527197" cy="526604"/>
            </a:xfrm>
          </p:grpSpPr>
          <p:cxnSp>
            <p:nvCxnSpPr>
              <p:cNvPr id="336" name="直接连接符 335"/>
              <p:cNvCxnSpPr/>
              <p:nvPr/>
            </p:nvCxnSpPr>
            <p:spPr>
              <a:xfrm>
                <a:off x="1446658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  <p:cxnSp>
            <p:nvCxnSpPr>
              <p:cNvPr id="337" name="直接连接符 336"/>
              <p:cNvCxnSpPr/>
              <p:nvPr/>
            </p:nvCxnSpPr>
            <p:spPr>
              <a:xfrm>
                <a:off x="1877910" y="2372684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rgbClr val="48BEFE"/>
                </a:solidFill>
                <a:prstDash val="solid"/>
                <a:round/>
              </a:ln>
            </p:spPr>
          </p:cxnSp>
          <p:grpSp>
            <p:nvGrpSpPr>
              <p:cNvPr id="338" name="组合 337"/>
              <p:cNvGrpSpPr/>
              <p:nvPr/>
            </p:nvGrpSpPr>
            <p:grpSpPr>
              <a:xfrm rot="5400000">
                <a:off x="1446658" y="2372684"/>
                <a:ext cx="526603" cy="0"/>
                <a:chOff x="1446658" y="2165515"/>
                <a:chExt cx="526603" cy="0"/>
              </a:xfrm>
            </p:grpSpPr>
            <p:cxnSp>
              <p:nvCxnSpPr>
                <p:cNvPr id="348" name="直接连接符 347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  <p:cxnSp>
              <p:nvCxnSpPr>
                <p:cNvPr id="349" name="直接连接符 348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</p:grpSp>
          <p:grpSp>
            <p:nvGrpSpPr>
              <p:cNvPr id="339" name="组合 338"/>
              <p:cNvGrpSpPr/>
              <p:nvPr/>
            </p:nvGrpSpPr>
            <p:grpSpPr>
              <a:xfrm rot="2700000">
                <a:off x="1446065" y="2372685"/>
                <a:ext cx="526603" cy="0"/>
                <a:chOff x="1446658" y="2165515"/>
                <a:chExt cx="526603" cy="0"/>
              </a:xfrm>
            </p:grpSpPr>
            <p:cxnSp>
              <p:nvCxnSpPr>
                <p:cNvPr id="346" name="直接连接符 345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  <p:cxnSp>
              <p:nvCxnSpPr>
                <p:cNvPr id="347" name="直接连接符 346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</p:grpSp>
          <p:grpSp>
            <p:nvGrpSpPr>
              <p:cNvPr id="340" name="组合 339"/>
              <p:cNvGrpSpPr/>
              <p:nvPr/>
            </p:nvGrpSpPr>
            <p:grpSpPr>
              <a:xfrm rot="18900000">
                <a:off x="1446064" y="2376304"/>
                <a:ext cx="526603" cy="0"/>
                <a:chOff x="1446658" y="2165515"/>
                <a:chExt cx="526603" cy="0"/>
              </a:xfrm>
            </p:grpSpPr>
            <p:cxnSp>
              <p:nvCxnSpPr>
                <p:cNvPr id="341" name="直接连接符 340"/>
                <p:cNvCxnSpPr/>
                <p:nvPr/>
              </p:nvCxnSpPr>
              <p:spPr>
                <a:xfrm>
                  <a:off x="1446658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  <p:cxnSp>
              <p:nvCxnSpPr>
                <p:cNvPr id="342" name="直接连接符 341"/>
                <p:cNvCxnSpPr/>
                <p:nvPr/>
              </p:nvCxnSpPr>
              <p:spPr>
                <a:xfrm>
                  <a:off x="1877910" y="2165515"/>
                  <a:ext cx="95351" cy="0"/>
                </a:xfrm>
                <a:prstGeom prst="line">
                  <a:avLst/>
                </a:prstGeom>
                <a:noFill/>
                <a:ln w="66675" cap="rnd">
                  <a:solidFill>
                    <a:srgbClr val="48BEFE"/>
                  </a:solidFill>
                  <a:prstDash val="solid"/>
                  <a:round/>
                </a:ln>
              </p:spPr>
            </p:cxnSp>
          </p:grpSp>
        </p:grpSp>
        <p:grpSp>
          <p:nvGrpSpPr>
            <p:cNvPr id="350" name="组合 349"/>
            <p:cNvGrpSpPr/>
            <p:nvPr/>
          </p:nvGrpSpPr>
          <p:grpSpPr>
            <a:xfrm rot="20538833">
              <a:off x="3750128" y="2067256"/>
              <a:ext cx="203691" cy="203691"/>
              <a:chOff x="4549716" y="208666"/>
              <a:chExt cx="395468" cy="395468"/>
            </a:xfrm>
          </p:grpSpPr>
          <p:cxnSp>
            <p:nvCxnSpPr>
              <p:cNvPr id="351" name="直接连接符 350"/>
              <p:cNvCxnSpPr/>
              <p:nvPr/>
            </p:nvCxnSpPr>
            <p:spPr>
              <a:xfrm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F64040"/>
                </a:solidFill>
                <a:prstDash val="solid"/>
                <a:round/>
              </a:ln>
            </p:spPr>
          </p:cxnSp>
          <p:cxnSp>
            <p:nvCxnSpPr>
              <p:cNvPr id="352" name="直接连接符 351"/>
              <p:cNvCxnSpPr/>
              <p:nvPr/>
            </p:nvCxnSpPr>
            <p:spPr>
              <a:xfrm rot="5400000">
                <a:off x="4549716" y="406400"/>
                <a:ext cx="395468" cy="0"/>
              </a:xfrm>
              <a:prstGeom prst="line">
                <a:avLst/>
              </a:prstGeom>
              <a:noFill/>
              <a:ln w="66675" cap="rnd">
                <a:solidFill>
                  <a:srgbClr val="F64040"/>
                </a:solidFill>
                <a:prstDash val="solid"/>
                <a:round/>
              </a:ln>
            </p:spPr>
          </p:cxnSp>
        </p:grpSp>
        <p:grpSp>
          <p:nvGrpSpPr>
            <p:cNvPr id="353" name="组合 352"/>
            <p:cNvGrpSpPr/>
            <p:nvPr/>
          </p:nvGrpSpPr>
          <p:grpSpPr>
            <a:xfrm rot="1800000">
              <a:off x="7955564" y="1505691"/>
              <a:ext cx="346276" cy="346276"/>
              <a:chOff x="701040" y="1352550"/>
              <a:chExt cx="525780" cy="525780"/>
            </a:xfrm>
          </p:grpSpPr>
          <p:cxnSp>
            <p:nvCxnSpPr>
              <p:cNvPr id="354" name="直接连接符 353"/>
              <p:cNvCxnSpPr/>
              <p:nvPr/>
            </p:nvCxnSpPr>
            <p:spPr>
              <a:xfrm>
                <a:off x="701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355" name="直接连接符 354"/>
              <p:cNvCxnSpPr/>
              <p:nvPr/>
            </p:nvCxnSpPr>
            <p:spPr>
              <a:xfrm>
                <a:off x="1082040" y="16154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356" name="直接连接符 355"/>
              <p:cNvCxnSpPr/>
              <p:nvPr/>
            </p:nvCxnSpPr>
            <p:spPr>
              <a:xfrm rot="5400000">
                <a:off x="891540" y="1424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  <p:cxnSp>
            <p:nvCxnSpPr>
              <p:cNvPr id="357" name="直接连接符 356"/>
              <p:cNvCxnSpPr/>
              <p:nvPr/>
            </p:nvCxnSpPr>
            <p:spPr>
              <a:xfrm rot="5400000">
                <a:off x="891540" y="1805940"/>
                <a:ext cx="144780" cy="0"/>
              </a:xfrm>
              <a:prstGeom prst="line">
                <a:avLst/>
              </a:prstGeom>
              <a:noFill/>
              <a:ln w="66675" cap="rnd">
                <a:solidFill>
                  <a:srgbClr val="FFC000"/>
                </a:solidFill>
                <a:prstDash val="solid"/>
                <a:round/>
              </a:ln>
            </p:spPr>
          </p:cxnSp>
        </p:grpSp>
        <p:grpSp>
          <p:nvGrpSpPr>
            <p:cNvPr id="283" name="组合 282"/>
            <p:cNvGrpSpPr/>
            <p:nvPr/>
          </p:nvGrpSpPr>
          <p:grpSpPr>
            <a:xfrm>
              <a:off x="5144543" y="1371600"/>
              <a:ext cx="1902199" cy="2695578"/>
              <a:chOff x="4991101" y="1862138"/>
              <a:chExt cx="2211387" cy="3133725"/>
            </a:xfrm>
          </p:grpSpPr>
          <p:sp>
            <p:nvSpPr>
              <p:cNvPr id="284" name="Freeform 15"/>
              <p:cNvSpPr/>
              <p:nvPr/>
            </p:nvSpPr>
            <p:spPr bwMode="auto">
              <a:xfrm>
                <a:off x="5186363" y="1905000"/>
                <a:ext cx="2016125" cy="3048000"/>
              </a:xfrm>
              <a:custGeom>
                <a:avLst/>
                <a:gdLst>
                  <a:gd name="T0" fmla="*/ 81 w 929"/>
                  <a:gd name="T1" fmla="*/ 1411 h 1411"/>
                  <a:gd name="T2" fmla="*/ 24 w 929"/>
                  <a:gd name="T3" fmla="*/ 1388 h 1411"/>
                  <a:gd name="T4" fmla="*/ 0 w 929"/>
                  <a:gd name="T5" fmla="*/ 1331 h 1411"/>
                  <a:gd name="T6" fmla="*/ 59 w 929"/>
                  <a:gd name="T7" fmla="*/ 1199 h 1411"/>
                  <a:gd name="T8" fmla="*/ 464 w 929"/>
                  <a:gd name="T9" fmla="*/ 770 h 1411"/>
                  <a:gd name="T10" fmla="*/ 600 w 929"/>
                  <a:gd name="T11" fmla="*/ 442 h 1411"/>
                  <a:gd name="T12" fmla="*/ 545 w 929"/>
                  <a:gd name="T13" fmla="*/ 277 h 1411"/>
                  <a:gd name="T14" fmla="*/ 391 w 929"/>
                  <a:gd name="T15" fmla="*/ 218 h 1411"/>
                  <a:gd name="T16" fmla="*/ 214 w 929"/>
                  <a:gd name="T17" fmla="*/ 287 h 1411"/>
                  <a:gd name="T18" fmla="*/ 135 w 929"/>
                  <a:gd name="T19" fmla="*/ 314 h 1411"/>
                  <a:gd name="T20" fmla="*/ 62 w 929"/>
                  <a:gd name="T21" fmla="*/ 285 h 1411"/>
                  <a:gd name="T22" fmla="*/ 29 w 929"/>
                  <a:gd name="T23" fmla="*/ 208 h 1411"/>
                  <a:gd name="T24" fmla="*/ 64 w 929"/>
                  <a:gd name="T25" fmla="*/ 135 h 1411"/>
                  <a:gd name="T26" fmla="*/ 428 w 929"/>
                  <a:gd name="T27" fmla="*/ 0 h 1411"/>
                  <a:gd name="T28" fmla="*/ 743 w 929"/>
                  <a:gd name="T29" fmla="*/ 117 h 1411"/>
                  <a:gd name="T30" fmla="*/ 863 w 929"/>
                  <a:gd name="T31" fmla="*/ 426 h 1411"/>
                  <a:gd name="T32" fmla="*/ 415 w 929"/>
                  <a:gd name="T33" fmla="*/ 1181 h 1411"/>
                  <a:gd name="T34" fmla="*/ 415 w 929"/>
                  <a:gd name="T35" fmla="*/ 1188 h 1411"/>
                  <a:gd name="T36" fmla="*/ 420 w 929"/>
                  <a:gd name="T37" fmla="*/ 1192 h 1411"/>
                  <a:gd name="T38" fmla="*/ 627 w 929"/>
                  <a:gd name="T39" fmla="*/ 1179 h 1411"/>
                  <a:gd name="T40" fmla="*/ 812 w 929"/>
                  <a:gd name="T41" fmla="*/ 1179 h 1411"/>
                  <a:gd name="T42" fmla="*/ 895 w 929"/>
                  <a:gd name="T43" fmla="*/ 1213 h 1411"/>
                  <a:gd name="T44" fmla="*/ 929 w 929"/>
                  <a:gd name="T45" fmla="*/ 1295 h 1411"/>
                  <a:gd name="T46" fmla="*/ 895 w 929"/>
                  <a:gd name="T47" fmla="*/ 1377 h 1411"/>
                  <a:gd name="T48" fmla="*/ 812 w 929"/>
                  <a:gd name="T49" fmla="*/ 1411 h 1411"/>
                  <a:gd name="T50" fmla="*/ 81 w 929"/>
                  <a:gd name="T51" fmla="*/ 1411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9" h="1411">
                    <a:moveTo>
                      <a:pt x="81" y="1411"/>
                    </a:moveTo>
                    <a:cubicBezTo>
                      <a:pt x="59" y="1411"/>
                      <a:pt x="40" y="1403"/>
                      <a:pt x="24" y="1388"/>
                    </a:cubicBezTo>
                    <a:cubicBezTo>
                      <a:pt x="8" y="1373"/>
                      <a:pt x="0" y="1354"/>
                      <a:pt x="0" y="1331"/>
                    </a:cubicBezTo>
                    <a:cubicBezTo>
                      <a:pt x="0" y="1278"/>
                      <a:pt x="20" y="1234"/>
                      <a:pt x="59" y="1199"/>
                    </a:cubicBezTo>
                    <a:cubicBezTo>
                      <a:pt x="239" y="1035"/>
                      <a:pt x="374" y="891"/>
                      <a:pt x="464" y="770"/>
                    </a:cubicBezTo>
                    <a:cubicBezTo>
                      <a:pt x="555" y="648"/>
                      <a:pt x="600" y="539"/>
                      <a:pt x="600" y="442"/>
                    </a:cubicBezTo>
                    <a:cubicBezTo>
                      <a:pt x="600" y="372"/>
                      <a:pt x="581" y="317"/>
                      <a:pt x="545" y="277"/>
                    </a:cubicBezTo>
                    <a:cubicBezTo>
                      <a:pt x="508" y="237"/>
                      <a:pt x="457" y="218"/>
                      <a:pt x="391" y="218"/>
                    </a:cubicBezTo>
                    <a:cubicBezTo>
                      <a:pt x="332" y="218"/>
                      <a:pt x="272" y="241"/>
                      <a:pt x="214" y="287"/>
                    </a:cubicBezTo>
                    <a:cubicBezTo>
                      <a:pt x="190" y="305"/>
                      <a:pt x="163" y="314"/>
                      <a:pt x="135" y="314"/>
                    </a:cubicBezTo>
                    <a:cubicBezTo>
                      <a:pt x="107" y="314"/>
                      <a:pt x="83" y="305"/>
                      <a:pt x="62" y="285"/>
                    </a:cubicBezTo>
                    <a:cubicBezTo>
                      <a:pt x="40" y="263"/>
                      <a:pt x="29" y="238"/>
                      <a:pt x="29" y="208"/>
                    </a:cubicBezTo>
                    <a:cubicBezTo>
                      <a:pt x="29" y="179"/>
                      <a:pt x="41" y="155"/>
                      <a:pt x="64" y="135"/>
                    </a:cubicBezTo>
                    <a:cubicBezTo>
                      <a:pt x="169" y="45"/>
                      <a:pt x="290" y="0"/>
                      <a:pt x="428" y="0"/>
                    </a:cubicBezTo>
                    <a:cubicBezTo>
                      <a:pt x="558" y="0"/>
                      <a:pt x="663" y="39"/>
                      <a:pt x="743" y="117"/>
                    </a:cubicBezTo>
                    <a:cubicBezTo>
                      <a:pt x="823" y="195"/>
                      <a:pt x="863" y="298"/>
                      <a:pt x="863" y="426"/>
                    </a:cubicBezTo>
                    <a:cubicBezTo>
                      <a:pt x="863" y="636"/>
                      <a:pt x="714" y="887"/>
                      <a:pt x="415" y="1181"/>
                    </a:cubicBezTo>
                    <a:cubicBezTo>
                      <a:pt x="414" y="1183"/>
                      <a:pt x="414" y="1186"/>
                      <a:pt x="415" y="1188"/>
                    </a:cubicBezTo>
                    <a:cubicBezTo>
                      <a:pt x="416" y="1191"/>
                      <a:pt x="418" y="1192"/>
                      <a:pt x="420" y="1192"/>
                    </a:cubicBezTo>
                    <a:cubicBezTo>
                      <a:pt x="506" y="1183"/>
                      <a:pt x="575" y="1179"/>
                      <a:pt x="627" y="1179"/>
                    </a:cubicBezTo>
                    <a:cubicBezTo>
                      <a:pt x="812" y="1179"/>
                      <a:pt x="812" y="1179"/>
                      <a:pt x="812" y="1179"/>
                    </a:cubicBezTo>
                    <a:cubicBezTo>
                      <a:pt x="845" y="1179"/>
                      <a:pt x="872" y="1190"/>
                      <a:pt x="895" y="1213"/>
                    </a:cubicBezTo>
                    <a:cubicBezTo>
                      <a:pt x="917" y="1235"/>
                      <a:pt x="929" y="1263"/>
                      <a:pt x="929" y="1295"/>
                    </a:cubicBezTo>
                    <a:cubicBezTo>
                      <a:pt x="929" y="1327"/>
                      <a:pt x="917" y="1355"/>
                      <a:pt x="895" y="1377"/>
                    </a:cubicBezTo>
                    <a:cubicBezTo>
                      <a:pt x="872" y="1400"/>
                      <a:pt x="845" y="1411"/>
                      <a:pt x="812" y="1411"/>
                    </a:cubicBezTo>
                    <a:cubicBezTo>
                      <a:pt x="81" y="1411"/>
                      <a:pt x="81" y="1411"/>
                      <a:pt x="81" y="14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"/>
              <p:cNvSpPr/>
              <p:nvPr/>
            </p:nvSpPr>
            <p:spPr bwMode="auto">
              <a:xfrm>
                <a:off x="5327651" y="2374900"/>
                <a:ext cx="554038" cy="207963"/>
              </a:xfrm>
              <a:custGeom>
                <a:avLst/>
                <a:gdLst>
                  <a:gd name="T0" fmla="*/ 178 w 255"/>
                  <a:gd name="T1" fmla="*/ 0 h 96"/>
                  <a:gd name="T2" fmla="*/ 1 w 255"/>
                  <a:gd name="T3" fmla="*/ 69 h 96"/>
                  <a:gd name="T4" fmla="*/ 0 w 255"/>
                  <a:gd name="T5" fmla="*/ 70 h 96"/>
                  <a:gd name="T6" fmla="*/ 70 w 255"/>
                  <a:gd name="T7" fmla="*/ 96 h 96"/>
                  <a:gd name="T8" fmla="*/ 149 w 255"/>
                  <a:gd name="T9" fmla="*/ 69 h 96"/>
                  <a:gd name="T10" fmla="*/ 255 w 255"/>
                  <a:gd name="T11" fmla="*/ 11 h 96"/>
                  <a:gd name="T12" fmla="*/ 178 w 255"/>
                  <a:gd name="T1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" h="96">
                    <a:moveTo>
                      <a:pt x="178" y="0"/>
                    </a:moveTo>
                    <a:cubicBezTo>
                      <a:pt x="119" y="0"/>
                      <a:pt x="59" y="23"/>
                      <a:pt x="1" y="69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20" y="87"/>
                      <a:pt x="44" y="96"/>
                      <a:pt x="70" y="96"/>
                    </a:cubicBezTo>
                    <a:cubicBezTo>
                      <a:pt x="98" y="96"/>
                      <a:pt x="125" y="87"/>
                      <a:pt x="149" y="69"/>
                    </a:cubicBezTo>
                    <a:cubicBezTo>
                      <a:pt x="184" y="41"/>
                      <a:pt x="220" y="22"/>
                      <a:pt x="255" y="11"/>
                    </a:cubicBezTo>
                    <a:cubicBezTo>
                      <a:pt x="232" y="3"/>
                      <a:pt x="207" y="0"/>
                      <a:pt x="178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"/>
              <p:cNvSpPr/>
              <p:nvPr/>
            </p:nvSpPr>
            <p:spPr bwMode="auto">
              <a:xfrm>
                <a:off x="5954713" y="1905000"/>
                <a:ext cx="1104900" cy="920750"/>
              </a:xfrm>
              <a:custGeom>
                <a:avLst/>
                <a:gdLst>
                  <a:gd name="T0" fmla="*/ 74 w 509"/>
                  <a:gd name="T1" fmla="*/ 0 h 426"/>
                  <a:gd name="T2" fmla="*/ 0 w 509"/>
                  <a:gd name="T3" fmla="*/ 5 h 426"/>
                  <a:gd name="T4" fmla="*/ 0 w 509"/>
                  <a:gd name="T5" fmla="*/ 5 h 426"/>
                  <a:gd name="T6" fmla="*/ 74 w 509"/>
                  <a:gd name="T7" fmla="*/ 0 h 426"/>
                  <a:gd name="T8" fmla="*/ 389 w 509"/>
                  <a:gd name="T9" fmla="*/ 117 h 426"/>
                  <a:gd name="T10" fmla="*/ 509 w 509"/>
                  <a:gd name="T11" fmla="*/ 426 h 426"/>
                  <a:gd name="T12" fmla="*/ 509 w 509"/>
                  <a:gd name="T13" fmla="*/ 426 h 426"/>
                  <a:gd name="T14" fmla="*/ 389 w 509"/>
                  <a:gd name="T15" fmla="*/ 117 h 426"/>
                  <a:gd name="T16" fmla="*/ 74 w 509"/>
                  <a:gd name="T1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9" h="426">
                    <a:moveTo>
                      <a:pt x="74" y="0"/>
                    </a:moveTo>
                    <a:cubicBezTo>
                      <a:pt x="49" y="0"/>
                      <a:pt x="24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4" y="2"/>
                      <a:pt x="49" y="0"/>
                      <a:pt x="74" y="0"/>
                    </a:cubicBezTo>
                    <a:cubicBezTo>
                      <a:pt x="204" y="0"/>
                      <a:pt x="309" y="39"/>
                      <a:pt x="389" y="117"/>
                    </a:cubicBezTo>
                    <a:cubicBezTo>
                      <a:pt x="469" y="195"/>
                      <a:pt x="509" y="298"/>
                      <a:pt x="509" y="426"/>
                    </a:cubicBezTo>
                    <a:cubicBezTo>
                      <a:pt x="509" y="426"/>
                      <a:pt x="509" y="426"/>
                      <a:pt x="509" y="426"/>
                    </a:cubicBezTo>
                    <a:cubicBezTo>
                      <a:pt x="509" y="298"/>
                      <a:pt x="469" y="195"/>
                      <a:pt x="389" y="117"/>
                    </a:cubicBezTo>
                    <a:cubicBezTo>
                      <a:pt x="309" y="39"/>
                      <a:pt x="204" y="0"/>
                      <a:pt x="74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8"/>
              <p:cNvSpPr/>
              <p:nvPr/>
            </p:nvSpPr>
            <p:spPr bwMode="auto">
              <a:xfrm>
                <a:off x="5764213" y="1905000"/>
                <a:ext cx="1295400" cy="2574925"/>
              </a:xfrm>
              <a:custGeom>
                <a:avLst/>
                <a:gdLst>
                  <a:gd name="T0" fmla="*/ 162 w 597"/>
                  <a:gd name="T1" fmla="*/ 0 h 1192"/>
                  <a:gd name="T2" fmla="*/ 88 w 597"/>
                  <a:gd name="T3" fmla="*/ 5 h 1192"/>
                  <a:gd name="T4" fmla="*/ 329 w 597"/>
                  <a:gd name="T5" fmla="*/ 117 h 1192"/>
                  <a:gd name="T6" fmla="*/ 449 w 597"/>
                  <a:gd name="T7" fmla="*/ 426 h 1192"/>
                  <a:gd name="T8" fmla="*/ 1 w 597"/>
                  <a:gd name="T9" fmla="*/ 1181 h 1192"/>
                  <a:gd name="T10" fmla="*/ 1 w 597"/>
                  <a:gd name="T11" fmla="*/ 1188 h 1192"/>
                  <a:gd name="T12" fmla="*/ 6 w 597"/>
                  <a:gd name="T13" fmla="*/ 1192 h 1192"/>
                  <a:gd name="T14" fmla="*/ 149 w 597"/>
                  <a:gd name="T15" fmla="*/ 1181 h 1192"/>
                  <a:gd name="T16" fmla="*/ 597 w 597"/>
                  <a:gd name="T17" fmla="*/ 426 h 1192"/>
                  <a:gd name="T18" fmla="*/ 477 w 597"/>
                  <a:gd name="T19" fmla="*/ 117 h 1192"/>
                  <a:gd name="T20" fmla="*/ 162 w 597"/>
                  <a:gd name="T21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7" h="1192">
                    <a:moveTo>
                      <a:pt x="162" y="0"/>
                    </a:moveTo>
                    <a:cubicBezTo>
                      <a:pt x="137" y="0"/>
                      <a:pt x="112" y="2"/>
                      <a:pt x="88" y="5"/>
                    </a:cubicBezTo>
                    <a:cubicBezTo>
                      <a:pt x="185" y="17"/>
                      <a:pt x="265" y="54"/>
                      <a:pt x="329" y="117"/>
                    </a:cubicBezTo>
                    <a:cubicBezTo>
                      <a:pt x="409" y="195"/>
                      <a:pt x="449" y="298"/>
                      <a:pt x="449" y="426"/>
                    </a:cubicBezTo>
                    <a:cubicBezTo>
                      <a:pt x="449" y="635"/>
                      <a:pt x="300" y="887"/>
                      <a:pt x="1" y="1181"/>
                    </a:cubicBezTo>
                    <a:cubicBezTo>
                      <a:pt x="0" y="1183"/>
                      <a:pt x="0" y="1186"/>
                      <a:pt x="1" y="1188"/>
                    </a:cubicBezTo>
                    <a:cubicBezTo>
                      <a:pt x="2" y="1190"/>
                      <a:pt x="4" y="1192"/>
                      <a:pt x="6" y="1192"/>
                    </a:cubicBezTo>
                    <a:cubicBezTo>
                      <a:pt x="61" y="1186"/>
                      <a:pt x="108" y="1183"/>
                      <a:pt x="149" y="1181"/>
                    </a:cubicBezTo>
                    <a:cubicBezTo>
                      <a:pt x="448" y="887"/>
                      <a:pt x="597" y="635"/>
                      <a:pt x="597" y="426"/>
                    </a:cubicBezTo>
                    <a:cubicBezTo>
                      <a:pt x="597" y="298"/>
                      <a:pt x="557" y="195"/>
                      <a:pt x="477" y="117"/>
                    </a:cubicBezTo>
                    <a:cubicBezTo>
                      <a:pt x="397" y="39"/>
                      <a:pt x="292" y="0"/>
                      <a:pt x="162" y="0"/>
                    </a:cubicBezTo>
                  </a:path>
                </a:pathLst>
              </a:custGeom>
              <a:solidFill>
                <a:srgbClr val="48BEFE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9"/>
              <p:cNvSpPr/>
              <p:nvPr/>
            </p:nvSpPr>
            <p:spPr bwMode="auto">
              <a:xfrm>
                <a:off x="6627813" y="4702175"/>
                <a:ext cx="574675" cy="252413"/>
              </a:xfrm>
              <a:custGeom>
                <a:avLst/>
                <a:gdLst>
                  <a:gd name="T0" fmla="*/ 265 w 265"/>
                  <a:gd name="T1" fmla="*/ 0 h 117"/>
                  <a:gd name="T2" fmla="*/ 231 w 265"/>
                  <a:gd name="T3" fmla="*/ 82 h 117"/>
                  <a:gd name="T4" fmla="*/ 148 w 265"/>
                  <a:gd name="T5" fmla="*/ 116 h 117"/>
                  <a:gd name="T6" fmla="*/ 15 w 265"/>
                  <a:gd name="T7" fmla="*/ 116 h 117"/>
                  <a:gd name="T8" fmla="*/ 0 w 265"/>
                  <a:gd name="T9" fmla="*/ 117 h 117"/>
                  <a:gd name="T10" fmla="*/ 148 w 265"/>
                  <a:gd name="T11" fmla="*/ 117 h 117"/>
                  <a:gd name="T12" fmla="*/ 231 w 265"/>
                  <a:gd name="T13" fmla="*/ 83 h 117"/>
                  <a:gd name="T14" fmla="*/ 265 w 265"/>
                  <a:gd name="T15" fmla="*/ 0 h 117"/>
                  <a:gd name="T16" fmla="*/ 265 w 265"/>
                  <a:gd name="T1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5" h="117">
                    <a:moveTo>
                      <a:pt x="265" y="0"/>
                    </a:moveTo>
                    <a:cubicBezTo>
                      <a:pt x="265" y="32"/>
                      <a:pt x="253" y="60"/>
                      <a:pt x="231" y="82"/>
                    </a:cubicBezTo>
                    <a:cubicBezTo>
                      <a:pt x="208" y="105"/>
                      <a:pt x="181" y="116"/>
                      <a:pt x="148" y="116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0" y="117"/>
                      <a:pt x="5" y="117"/>
                      <a:pt x="0" y="117"/>
                    </a:cubicBezTo>
                    <a:cubicBezTo>
                      <a:pt x="148" y="117"/>
                      <a:pt x="148" y="117"/>
                      <a:pt x="148" y="117"/>
                    </a:cubicBezTo>
                    <a:cubicBezTo>
                      <a:pt x="181" y="117"/>
                      <a:pt x="208" y="105"/>
                      <a:pt x="231" y="83"/>
                    </a:cubicBezTo>
                    <a:cubicBezTo>
                      <a:pt x="253" y="60"/>
                      <a:pt x="265" y="33"/>
                      <a:pt x="265" y="0"/>
                    </a:cubicBezTo>
                    <a:cubicBezTo>
                      <a:pt x="265" y="0"/>
                      <a:pt x="265" y="0"/>
                      <a:pt x="265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20"/>
              <p:cNvSpPr/>
              <p:nvPr/>
            </p:nvSpPr>
            <p:spPr bwMode="auto">
              <a:xfrm>
                <a:off x="6627813" y="4454525"/>
                <a:ext cx="574675" cy="498475"/>
              </a:xfrm>
              <a:custGeom>
                <a:avLst/>
                <a:gdLst>
                  <a:gd name="T0" fmla="*/ 148 w 265"/>
                  <a:gd name="T1" fmla="*/ 0 h 231"/>
                  <a:gd name="T2" fmla="*/ 0 w 265"/>
                  <a:gd name="T3" fmla="*/ 0 h 231"/>
                  <a:gd name="T4" fmla="*/ 83 w 265"/>
                  <a:gd name="T5" fmla="*/ 33 h 231"/>
                  <a:gd name="T6" fmla="*/ 117 w 265"/>
                  <a:gd name="T7" fmla="*/ 115 h 231"/>
                  <a:gd name="T8" fmla="*/ 83 w 265"/>
                  <a:gd name="T9" fmla="*/ 198 h 231"/>
                  <a:gd name="T10" fmla="*/ 15 w 265"/>
                  <a:gd name="T11" fmla="*/ 231 h 231"/>
                  <a:gd name="T12" fmla="*/ 148 w 265"/>
                  <a:gd name="T13" fmla="*/ 231 h 231"/>
                  <a:gd name="T14" fmla="*/ 231 w 265"/>
                  <a:gd name="T15" fmla="*/ 197 h 231"/>
                  <a:gd name="T16" fmla="*/ 265 w 265"/>
                  <a:gd name="T17" fmla="*/ 115 h 231"/>
                  <a:gd name="T18" fmla="*/ 231 w 265"/>
                  <a:gd name="T19" fmla="*/ 33 h 231"/>
                  <a:gd name="T20" fmla="*/ 148 w 265"/>
                  <a:gd name="T21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5" h="231">
                    <a:moveTo>
                      <a:pt x="14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60" y="11"/>
                      <a:pt x="83" y="33"/>
                    </a:cubicBezTo>
                    <a:cubicBezTo>
                      <a:pt x="105" y="56"/>
                      <a:pt x="117" y="83"/>
                      <a:pt x="117" y="115"/>
                    </a:cubicBezTo>
                    <a:cubicBezTo>
                      <a:pt x="117" y="148"/>
                      <a:pt x="105" y="175"/>
                      <a:pt x="83" y="198"/>
                    </a:cubicBezTo>
                    <a:cubicBezTo>
                      <a:pt x="64" y="217"/>
                      <a:pt x="41" y="228"/>
                      <a:pt x="15" y="231"/>
                    </a:cubicBezTo>
                    <a:cubicBezTo>
                      <a:pt x="148" y="231"/>
                      <a:pt x="148" y="231"/>
                      <a:pt x="148" y="231"/>
                    </a:cubicBezTo>
                    <a:cubicBezTo>
                      <a:pt x="181" y="231"/>
                      <a:pt x="208" y="220"/>
                      <a:pt x="231" y="197"/>
                    </a:cubicBezTo>
                    <a:cubicBezTo>
                      <a:pt x="253" y="175"/>
                      <a:pt x="265" y="147"/>
                      <a:pt x="265" y="115"/>
                    </a:cubicBezTo>
                    <a:cubicBezTo>
                      <a:pt x="265" y="83"/>
                      <a:pt x="253" y="56"/>
                      <a:pt x="231" y="33"/>
                    </a:cubicBezTo>
                    <a:cubicBezTo>
                      <a:pt x="208" y="11"/>
                      <a:pt x="181" y="0"/>
                      <a:pt x="148" y="0"/>
                    </a:cubicBezTo>
                  </a:path>
                </a:pathLst>
              </a:custGeom>
              <a:solidFill>
                <a:srgbClr val="48BEFE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21"/>
              <p:cNvSpPr>
                <a:spLocks noEditPoints="1"/>
              </p:cNvSpPr>
              <p:nvPr/>
            </p:nvSpPr>
            <p:spPr bwMode="auto">
              <a:xfrm>
                <a:off x="4991101" y="1862138"/>
                <a:ext cx="2103438" cy="3133725"/>
              </a:xfrm>
              <a:custGeom>
                <a:avLst/>
                <a:gdLst>
                  <a:gd name="T0" fmla="*/ 302 w 969"/>
                  <a:gd name="T1" fmla="*/ 1451 h 1451"/>
                  <a:gd name="T2" fmla="*/ 302 w 969"/>
                  <a:gd name="T3" fmla="*/ 1411 h 1451"/>
                  <a:gd name="T4" fmla="*/ 901 w 969"/>
                  <a:gd name="T5" fmla="*/ 1383 h 1451"/>
                  <a:gd name="T6" fmla="*/ 901 w 969"/>
                  <a:gd name="T7" fmla="*/ 1247 h 1451"/>
                  <a:gd name="T8" fmla="*/ 647 w 969"/>
                  <a:gd name="T9" fmla="*/ 1219 h 1451"/>
                  <a:gd name="T10" fmla="*/ 440 w 969"/>
                  <a:gd name="T11" fmla="*/ 1232 h 1451"/>
                  <a:gd name="T12" fmla="*/ 417 w 969"/>
                  <a:gd name="T13" fmla="*/ 1192 h 1451"/>
                  <a:gd name="T14" fmla="*/ 421 w 969"/>
                  <a:gd name="T15" fmla="*/ 1187 h 1451"/>
                  <a:gd name="T16" fmla="*/ 488 w 969"/>
                  <a:gd name="T17" fmla="*/ 1148 h 1451"/>
                  <a:gd name="T18" fmla="*/ 476 w 969"/>
                  <a:gd name="T19" fmla="*/ 1188 h 1451"/>
                  <a:gd name="T20" fmla="*/ 832 w 969"/>
                  <a:gd name="T21" fmla="*/ 1179 h 1451"/>
                  <a:gd name="T22" fmla="*/ 969 w 969"/>
                  <a:gd name="T23" fmla="*/ 1315 h 1451"/>
                  <a:gd name="T24" fmla="*/ 832 w 969"/>
                  <a:gd name="T25" fmla="*/ 1451 h 1451"/>
                  <a:gd name="T26" fmla="*/ 101 w 969"/>
                  <a:gd name="T27" fmla="*/ 1451 h 1451"/>
                  <a:gd name="T28" fmla="*/ 0 w 969"/>
                  <a:gd name="T29" fmla="*/ 1351 h 1451"/>
                  <a:gd name="T30" fmla="*/ 468 w 969"/>
                  <a:gd name="T31" fmla="*/ 778 h 1451"/>
                  <a:gd name="T32" fmla="*/ 579 w 969"/>
                  <a:gd name="T33" fmla="*/ 354 h 1451"/>
                  <a:gd name="T34" fmla="*/ 615 w 969"/>
                  <a:gd name="T35" fmla="*/ 337 h 1451"/>
                  <a:gd name="T36" fmla="*/ 500 w 969"/>
                  <a:gd name="T37" fmla="*/ 801 h 1451"/>
                  <a:gd name="T38" fmla="*/ 40 w 969"/>
                  <a:gd name="T39" fmla="*/ 1351 h 1451"/>
                  <a:gd name="T40" fmla="*/ 101 w 969"/>
                  <a:gd name="T41" fmla="*/ 1411 h 1451"/>
                  <a:gd name="T42" fmla="*/ 226 w 969"/>
                  <a:gd name="T43" fmla="*/ 1431 h 1451"/>
                  <a:gd name="T44" fmla="*/ 611 w 969"/>
                  <a:gd name="T45" fmla="*/ 1033 h 1451"/>
                  <a:gd name="T46" fmla="*/ 595 w 969"/>
                  <a:gd name="T47" fmla="*/ 1000 h 1451"/>
                  <a:gd name="T48" fmla="*/ 883 w 969"/>
                  <a:gd name="T49" fmla="*/ 466 h 1451"/>
                  <a:gd name="T50" fmla="*/ 626 w 969"/>
                  <a:gd name="T51" fmla="*/ 1026 h 1451"/>
                  <a:gd name="T52" fmla="*/ 883 w 969"/>
                  <a:gd name="T53" fmla="*/ 462 h 1451"/>
                  <a:gd name="T54" fmla="*/ 863 w 969"/>
                  <a:gd name="T55" fmla="*/ 436 h 1451"/>
                  <a:gd name="T56" fmla="*/ 883 w 969"/>
                  <a:gd name="T57" fmla="*/ 415 h 1451"/>
                  <a:gd name="T58" fmla="*/ 903 w 969"/>
                  <a:gd name="T59" fmla="*/ 442 h 1451"/>
                  <a:gd name="T60" fmla="*/ 880 w 969"/>
                  <a:gd name="T61" fmla="*/ 410 h 1451"/>
                  <a:gd name="T62" fmla="*/ 749 w 969"/>
                  <a:gd name="T63" fmla="*/ 151 h 1451"/>
                  <a:gd name="T64" fmla="*/ 97 w 969"/>
                  <a:gd name="T65" fmla="*/ 171 h 1451"/>
                  <a:gd name="T66" fmla="*/ 96 w 969"/>
                  <a:gd name="T67" fmla="*/ 291 h 1451"/>
                  <a:gd name="T68" fmla="*/ 222 w 969"/>
                  <a:gd name="T69" fmla="*/ 291 h 1451"/>
                  <a:gd name="T70" fmla="*/ 536 w 969"/>
                  <a:gd name="T71" fmla="*/ 248 h 1451"/>
                  <a:gd name="T72" fmla="*/ 516 w 969"/>
                  <a:gd name="T73" fmla="*/ 283 h 1451"/>
                  <a:gd name="T74" fmla="*/ 246 w 969"/>
                  <a:gd name="T75" fmla="*/ 323 h 1451"/>
                  <a:gd name="T76" fmla="*/ 155 w 969"/>
                  <a:gd name="T77" fmla="*/ 354 h 1451"/>
                  <a:gd name="T78" fmla="*/ 68 w 969"/>
                  <a:gd name="T79" fmla="*/ 319 h 1451"/>
                  <a:gd name="T80" fmla="*/ 71 w 969"/>
                  <a:gd name="T81" fmla="*/ 140 h 1451"/>
                  <a:gd name="T82" fmla="*/ 777 w 969"/>
                  <a:gd name="T83" fmla="*/ 123 h 1451"/>
                  <a:gd name="T84" fmla="*/ 882 w 969"/>
                  <a:gd name="T85" fmla="*/ 410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69" h="1451">
                    <a:moveTo>
                      <a:pt x="832" y="1451"/>
                    </a:moveTo>
                    <a:cubicBezTo>
                      <a:pt x="302" y="1451"/>
                      <a:pt x="302" y="1451"/>
                      <a:pt x="302" y="1451"/>
                    </a:cubicBezTo>
                    <a:cubicBezTo>
                      <a:pt x="291" y="1451"/>
                      <a:pt x="282" y="1442"/>
                      <a:pt x="282" y="1431"/>
                    </a:cubicBezTo>
                    <a:cubicBezTo>
                      <a:pt x="282" y="1420"/>
                      <a:pt x="291" y="1411"/>
                      <a:pt x="302" y="1411"/>
                    </a:cubicBezTo>
                    <a:cubicBezTo>
                      <a:pt x="832" y="1411"/>
                      <a:pt x="832" y="1411"/>
                      <a:pt x="832" y="1411"/>
                    </a:cubicBezTo>
                    <a:cubicBezTo>
                      <a:pt x="859" y="1411"/>
                      <a:pt x="882" y="1402"/>
                      <a:pt x="901" y="1383"/>
                    </a:cubicBezTo>
                    <a:cubicBezTo>
                      <a:pt x="919" y="1364"/>
                      <a:pt x="929" y="1342"/>
                      <a:pt x="929" y="1315"/>
                    </a:cubicBezTo>
                    <a:cubicBezTo>
                      <a:pt x="929" y="1288"/>
                      <a:pt x="919" y="1266"/>
                      <a:pt x="901" y="1247"/>
                    </a:cubicBezTo>
                    <a:cubicBezTo>
                      <a:pt x="882" y="1228"/>
                      <a:pt x="859" y="1219"/>
                      <a:pt x="832" y="1219"/>
                    </a:cubicBezTo>
                    <a:cubicBezTo>
                      <a:pt x="647" y="1219"/>
                      <a:pt x="647" y="1219"/>
                      <a:pt x="647" y="1219"/>
                    </a:cubicBezTo>
                    <a:cubicBezTo>
                      <a:pt x="596" y="1219"/>
                      <a:pt x="527" y="1223"/>
                      <a:pt x="442" y="1232"/>
                    </a:cubicBezTo>
                    <a:cubicBezTo>
                      <a:pt x="440" y="1232"/>
                      <a:pt x="440" y="1232"/>
                      <a:pt x="440" y="1232"/>
                    </a:cubicBezTo>
                    <a:cubicBezTo>
                      <a:pt x="430" y="1232"/>
                      <a:pt x="422" y="1226"/>
                      <a:pt x="417" y="1217"/>
                    </a:cubicBezTo>
                    <a:cubicBezTo>
                      <a:pt x="413" y="1209"/>
                      <a:pt x="413" y="1200"/>
                      <a:pt x="417" y="1192"/>
                    </a:cubicBezTo>
                    <a:cubicBezTo>
                      <a:pt x="419" y="1189"/>
                      <a:pt x="419" y="1189"/>
                      <a:pt x="419" y="1189"/>
                    </a:cubicBezTo>
                    <a:cubicBezTo>
                      <a:pt x="421" y="1187"/>
                      <a:pt x="421" y="1187"/>
                      <a:pt x="421" y="1187"/>
                    </a:cubicBezTo>
                    <a:cubicBezTo>
                      <a:pt x="434" y="1174"/>
                      <a:pt x="447" y="1161"/>
                      <a:pt x="460" y="1148"/>
                    </a:cubicBezTo>
                    <a:cubicBezTo>
                      <a:pt x="467" y="1140"/>
                      <a:pt x="480" y="1140"/>
                      <a:pt x="488" y="1148"/>
                    </a:cubicBezTo>
                    <a:cubicBezTo>
                      <a:pt x="496" y="1155"/>
                      <a:pt x="496" y="1168"/>
                      <a:pt x="488" y="1176"/>
                    </a:cubicBezTo>
                    <a:cubicBezTo>
                      <a:pt x="484" y="1180"/>
                      <a:pt x="480" y="1184"/>
                      <a:pt x="476" y="1188"/>
                    </a:cubicBezTo>
                    <a:cubicBezTo>
                      <a:pt x="545" y="1182"/>
                      <a:pt x="602" y="1179"/>
                      <a:pt x="647" y="1179"/>
                    </a:cubicBezTo>
                    <a:cubicBezTo>
                      <a:pt x="832" y="1179"/>
                      <a:pt x="832" y="1179"/>
                      <a:pt x="832" y="1179"/>
                    </a:cubicBezTo>
                    <a:cubicBezTo>
                      <a:pt x="870" y="1179"/>
                      <a:pt x="903" y="1192"/>
                      <a:pt x="929" y="1219"/>
                    </a:cubicBezTo>
                    <a:cubicBezTo>
                      <a:pt x="955" y="1245"/>
                      <a:pt x="969" y="1277"/>
                      <a:pt x="969" y="1315"/>
                    </a:cubicBezTo>
                    <a:cubicBezTo>
                      <a:pt x="969" y="1353"/>
                      <a:pt x="955" y="1385"/>
                      <a:pt x="929" y="1411"/>
                    </a:cubicBezTo>
                    <a:cubicBezTo>
                      <a:pt x="903" y="1438"/>
                      <a:pt x="870" y="1451"/>
                      <a:pt x="832" y="1451"/>
                    </a:cubicBezTo>
                    <a:close/>
                    <a:moveTo>
                      <a:pt x="206" y="1451"/>
                    </a:moveTo>
                    <a:cubicBezTo>
                      <a:pt x="101" y="1451"/>
                      <a:pt x="101" y="1451"/>
                      <a:pt x="101" y="1451"/>
                    </a:cubicBezTo>
                    <a:cubicBezTo>
                      <a:pt x="73" y="1451"/>
                      <a:pt x="50" y="1442"/>
                      <a:pt x="30" y="1423"/>
                    </a:cubicBezTo>
                    <a:cubicBezTo>
                      <a:pt x="10" y="1404"/>
                      <a:pt x="0" y="1379"/>
                      <a:pt x="0" y="1351"/>
                    </a:cubicBezTo>
                    <a:cubicBezTo>
                      <a:pt x="0" y="1293"/>
                      <a:pt x="22" y="1243"/>
                      <a:pt x="65" y="1204"/>
                    </a:cubicBezTo>
                    <a:cubicBezTo>
                      <a:pt x="244" y="1041"/>
                      <a:pt x="379" y="898"/>
                      <a:pt x="468" y="778"/>
                    </a:cubicBezTo>
                    <a:cubicBezTo>
                      <a:pt x="555" y="660"/>
                      <a:pt x="600" y="554"/>
                      <a:pt x="600" y="462"/>
                    </a:cubicBezTo>
                    <a:cubicBezTo>
                      <a:pt x="600" y="420"/>
                      <a:pt x="593" y="384"/>
                      <a:pt x="579" y="354"/>
                    </a:cubicBezTo>
                    <a:cubicBezTo>
                      <a:pt x="574" y="344"/>
                      <a:pt x="579" y="332"/>
                      <a:pt x="589" y="328"/>
                    </a:cubicBezTo>
                    <a:cubicBezTo>
                      <a:pt x="599" y="323"/>
                      <a:pt x="611" y="327"/>
                      <a:pt x="615" y="337"/>
                    </a:cubicBezTo>
                    <a:cubicBezTo>
                      <a:pt x="631" y="372"/>
                      <a:pt x="640" y="414"/>
                      <a:pt x="640" y="462"/>
                    </a:cubicBezTo>
                    <a:cubicBezTo>
                      <a:pt x="640" y="563"/>
                      <a:pt x="593" y="677"/>
                      <a:pt x="500" y="801"/>
                    </a:cubicBezTo>
                    <a:cubicBezTo>
                      <a:pt x="410" y="924"/>
                      <a:pt x="273" y="1069"/>
                      <a:pt x="92" y="1234"/>
                    </a:cubicBezTo>
                    <a:cubicBezTo>
                      <a:pt x="57" y="1266"/>
                      <a:pt x="40" y="1304"/>
                      <a:pt x="40" y="1351"/>
                    </a:cubicBezTo>
                    <a:cubicBezTo>
                      <a:pt x="40" y="1368"/>
                      <a:pt x="46" y="1382"/>
                      <a:pt x="58" y="1394"/>
                    </a:cubicBezTo>
                    <a:cubicBezTo>
                      <a:pt x="70" y="1405"/>
                      <a:pt x="84" y="1411"/>
                      <a:pt x="101" y="1411"/>
                    </a:cubicBezTo>
                    <a:cubicBezTo>
                      <a:pt x="206" y="1411"/>
                      <a:pt x="206" y="1411"/>
                      <a:pt x="206" y="1411"/>
                    </a:cubicBezTo>
                    <a:cubicBezTo>
                      <a:pt x="217" y="1411"/>
                      <a:pt x="226" y="1420"/>
                      <a:pt x="226" y="1431"/>
                    </a:cubicBezTo>
                    <a:cubicBezTo>
                      <a:pt x="226" y="1442"/>
                      <a:pt x="217" y="1451"/>
                      <a:pt x="206" y="1451"/>
                    </a:cubicBezTo>
                    <a:close/>
                    <a:moveTo>
                      <a:pt x="611" y="1033"/>
                    </a:moveTo>
                    <a:cubicBezTo>
                      <a:pt x="606" y="1033"/>
                      <a:pt x="601" y="1031"/>
                      <a:pt x="598" y="1028"/>
                    </a:cubicBezTo>
                    <a:cubicBezTo>
                      <a:pt x="589" y="1021"/>
                      <a:pt x="588" y="1008"/>
                      <a:pt x="595" y="1000"/>
                    </a:cubicBezTo>
                    <a:cubicBezTo>
                      <a:pt x="759" y="807"/>
                      <a:pt x="848" y="633"/>
                      <a:pt x="861" y="484"/>
                    </a:cubicBezTo>
                    <a:cubicBezTo>
                      <a:pt x="862" y="473"/>
                      <a:pt x="872" y="465"/>
                      <a:pt x="883" y="466"/>
                    </a:cubicBezTo>
                    <a:cubicBezTo>
                      <a:pt x="894" y="467"/>
                      <a:pt x="902" y="477"/>
                      <a:pt x="901" y="488"/>
                    </a:cubicBezTo>
                    <a:cubicBezTo>
                      <a:pt x="887" y="645"/>
                      <a:pt x="795" y="826"/>
                      <a:pt x="626" y="1026"/>
                    </a:cubicBezTo>
                    <a:cubicBezTo>
                      <a:pt x="622" y="1030"/>
                      <a:pt x="616" y="1033"/>
                      <a:pt x="611" y="1033"/>
                    </a:cubicBezTo>
                    <a:close/>
                    <a:moveTo>
                      <a:pt x="883" y="462"/>
                    </a:moveTo>
                    <a:cubicBezTo>
                      <a:pt x="872" y="462"/>
                      <a:pt x="863" y="453"/>
                      <a:pt x="863" y="442"/>
                    </a:cubicBezTo>
                    <a:cubicBezTo>
                      <a:pt x="863" y="440"/>
                      <a:pt x="863" y="438"/>
                      <a:pt x="863" y="436"/>
                    </a:cubicBezTo>
                    <a:cubicBezTo>
                      <a:pt x="863" y="425"/>
                      <a:pt x="871" y="416"/>
                      <a:pt x="882" y="415"/>
                    </a:cubicBezTo>
                    <a:cubicBezTo>
                      <a:pt x="883" y="415"/>
                      <a:pt x="883" y="415"/>
                      <a:pt x="883" y="415"/>
                    </a:cubicBezTo>
                    <a:cubicBezTo>
                      <a:pt x="894" y="415"/>
                      <a:pt x="903" y="424"/>
                      <a:pt x="903" y="435"/>
                    </a:cubicBezTo>
                    <a:cubicBezTo>
                      <a:pt x="903" y="437"/>
                      <a:pt x="903" y="439"/>
                      <a:pt x="903" y="442"/>
                    </a:cubicBezTo>
                    <a:cubicBezTo>
                      <a:pt x="903" y="453"/>
                      <a:pt x="894" y="462"/>
                      <a:pt x="883" y="462"/>
                    </a:cubicBezTo>
                    <a:close/>
                    <a:moveTo>
                      <a:pt x="880" y="410"/>
                    </a:moveTo>
                    <a:cubicBezTo>
                      <a:pt x="870" y="410"/>
                      <a:pt x="861" y="402"/>
                      <a:pt x="860" y="392"/>
                    </a:cubicBezTo>
                    <a:cubicBezTo>
                      <a:pt x="851" y="295"/>
                      <a:pt x="813" y="214"/>
                      <a:pt x="749" y="151"/>
                    </a:cubicBezTo>
                    <a:cubicBezTo>
                      <a:pt x="674" y="78"/>
                      <a:pt x="572" y="40"/>
                      <a:pt x="448" y="40"/>
                    </a:cubicBezTo>
                    <a:cubicBezTo>
                      <a:pt x="316" y="40"/>
                      <a:pt x="198" y="84"/>
                      <a:pt x="97" y="171"/>
                    </a:cubicBezTo>
                    <a:cubicBezTo>
                      <a:pt x="78" y="186"/>
                      <a:pt x="69" y="205"/>
                      <a:pt x="69" y="228"/>
                    </a:cubicBezTo>
                    <a:cubicBezTo>
                      <a:pt x="69" y="252"/>
                      <a:pt x="78" y="273"/>
                      <a:pt x="96" y="291"/>
                    </a:cubicBezTo>
                    <a:cubicBezTo>
                      <a:pt x="113" y="307"/>
                      <a:pt x="133" y="314"/>
                      <a:pt x="155" y="314"/>
                    </a:cubicBezTo>
                    <a:cubicBezTo>
                      <a:pt x="179" y="314"/>
                      <a:pt x="201" y="307"/>
                      <a:pt x="222" y="291"/>
                    </a:cubicBezTo>
                    <a:cubicBezTo>
                      <a:pt x="284" y="242"/>
                      <a:pt x="347" y="218"/>
                      <a:pt x="411" y="218"/>
                    </a:cubicBezTo>
                    <a:cubicBezTo>
                      <a:pt x="460" y="218"/>
                      <a:pt x="502" y="228"/>
                      <a:pt x="536" y="248"/>
                    </a:cubicBezTo>
                    <a:cubicBezTo>
                      <a:pt x="545" y="254"/>
                      <a:pt x="549" y="266"/>
                      <a:pt x="543" y="276"/>
                    </a:cubicBezTo>
                    <a:cubicBezTo>
                      <a:pt x="537" y="285"/>
                      <a:pt x="525" y="288"/>
                      <a:pt x="516" y="283"/>
                    </a:cubicBezTo>
                    <a:cubicBezTo>
                      <a:pt x="487" y="266"/>
                      <a:pt x="452" y="258"/>
                      <a:pt x="411" y="258"/>
                    </a:cubicBezTo>
                    <a:cubicBezTo>
                      <a:pt x="356" y="258"/>
                      <a:pt x="301" y="280"/>
                      <a:pt x="246" y="323"/>
                    </a:cubicBezTo>
                    <a:cubicBezTo>
                      <a:pt x="246" y="323"/>
                      <a:pt x="246" y="323"/>
                      <a:pt x="246" y="323"/>
                    </a:cubicBezTo>
                    <a:cubicBezTo>
                      <a:pt x="218" y="344"/>
                      <a:pt x="188" y="354"/>
                      <a:pt x="155" y="354"/>
                    </a:cubicBezTo>
                    <a:cubicBezTo>
                      <a:pt x="122" y="354"/>
                      <a:pt x="93" y="343"/>
                      <a:pt x="69" y="320"/>
                    </a:cubicBezTo>
                    <a:cubicBezTo>
                      <a:pt x="68" y="319"/>
                      <a:pt x="68" y="319"/>
                      <a:pt x="68" y="319"/>
                    </a:cubicBezTo>
                    <a:cubicBezTo>
                      <a:pt x="42" y="294"/>
                      <a:pt x="29" y="263"/>
                      <a:pt x="29" y="228"/>
                    </a:cubicBezTo>
                    <a:cubicBezTo>
                      <a:pt x="29" y="193"/>
                      <a:pt x="43" y="163"/>
                      <a:pt x="71" y="140"/>
                    </a:cubicBezTo>
                    <a:cubicBezTo>
                      <a:pt x="179" y="47"/>
                      <a:pt x="306" y="0"/>
                      <a:pt x="448" y="0"/>
                    </a:cubicBezTo>
                    <a:cubicBezTo>
                      <a:pt x="583" y="0"/>
                      <a:pt x="694" y="41"/>
                      <a:pt x="777" y="123"/>
                    </a:cubicBezTo>
                    <a:cubicBezTo>
                      <a:pt x="848" y="192"/>
                      <a:pt x="889" y="281"/>
                      <a:pt x="900" y="388"/>
                    </a:cubicBezTo>
                    <a:cubicBezTo>
                      <a:pt x="901" y="399"/>
                      <a:pt x="893" y="409"/>
                      <a:pt x="882" y="410"/>
                    </a:cubicBezTo>
                    <a:cubicBezTo>
                      <a:pt x="881" y="410"/>
                      <a:pt x="881" y="410"/>
                      <a:pt x="880" y="410"/>
                    </a:cubicBezTo>
                    <a:close/>
                  </a:path>
                </a:pathLst>
              </a:custGeom>
              <a:solidFill>
                <a:srgbClr val="01324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组合 176"/>
          <p:cNvGrpSpPr/>
          <p:nvPr/>
        </p:nvGrpSpPr>
        <p:grpSpPr>
          <a:xfrm rot="17022484">
            <a:off x="3164258" y="-222106"/>
            <a:ext cx="962414" cy="2251524"/>
            <a:chOff x="2764208" y="330343"/>
            <a:chExt cx="962414" cy="2251524"/>
          </a:xfrm>
        </p:grpSpPr>
        <p:sp>
          <p:nvSpPr>
            <p:cNvPr id="87" name="椭圆 86"/>
            <p:cNvSpPr/>
            <p:nvPr/>
          </p:nvSpPr>
          <p:spPr>
            <a:xfrm rot="21476847">
              <a:off x="3267628" y="1048812"/>
              <a:ext cx="109358" cy="115115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组合 88"/>
            <p:cNvGrpSpPr/>
            <p:nvPr/>
          </p:nvGrpSpPr>
          <p:grpSpPr>
            <a:xfrm rot="21476847">
              <a:off x="3536943" y="2392188"/>
              <a:ext cx="189679" cy="189679"/>
              <a:chOff x="6573135" y="2487386"/>
              <a:chExt cx="406898" cy="406898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rot="16200000">
                <a:off x="66241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 rot="13500000">
                <a:off x="6668821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 rot="10800000">
                <a:off x="6776584" y="27921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 rot="8100000">
                <a:off x="6884347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 rot="5400000">
                <a:off x="69289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rot="2700000">
                <a:off x="6884347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6776584" y="24873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rot="18900000">
                <a:off x="6668821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椭圆 90"/>
            <p:cNvSpPr/>
            <p:nvPr/>
          </p:nvSpPr>
          <p:spPr>
            <a:xfrm rot="21476847" flipV="1">
              <a:off x="3475507" y="1261229"/>
              <a:ext cx="46046" cy="48470"/>
            </a:xfrm>
            <a:prstGeom prst="ellipse">
              <a:avLst/>
            </a:prstGeom>
            <a:solidFill>
              <a:srgbClr val="FEDF1F"/>
            </a:solidFill>
            <a:ln w="476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21476847">
              <a:off x="2764208" y="330343"/>
              <a:ext cx="337023" cy="33702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4021695">
            <a:off x="3729986" y="5565827"/>
            <a:ext cx="5559891" cy="3720751"/>
            <a:chOff x="7266354" y="1238329"/>
            <a:chExt cx="4303510" cy="2879965"/>
          </a:xfrm>
        </p:grpSpPr>
        <p:sp>
          <p:nvSpPr>
            <p:cNvPr id="112" name="椭圆 111"/>
            <p:cNvSpPr/>
            <p:nvPr/>
          </p:nvSpPr>
          <p:spPr>
            <a:xfrm rot="20942295">
              <a:off x="8674028" y="1256298"/>
              <a:ext cx="275259" cy="275259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 rot="20942295">
              <a:off x="10681037" y="2102878"/>
              <a:ext cx="145275" cy="152922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 rot="20942295">
              <a:off x="8875387" y="1625512"/>
              <a:ext cx="108150" cy="113842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5" name="组合 114"/>
            <p:cNvGrpSpPr/>
            <p:nvPr/>
          </p:nvGrpSpPr>
          <p:grpSpPr>
            <a:xfrm rot="20942295">
              <a:off x="11317889" y="3801662"/>
              <a:ext cx="251975" cy="251975"/>
              <a:chOff x="6573135" y="2487386"/>
              <a:chExt cx="406898" cy="406898"/>
            </a:xfrm>
          </p:grpSpPr>
          <p:cxnSp>
            <p:nvCxnSpPr>
              <p:cNvPr id="125" name="直接连接符 124"/>
              <p:cNvCxnSpPr/>
              <p:nvPr/>
            </p:nvCxnSpPr>
            <p:spPr>
              <a:xfrm rot="16200000">
                <a:off x="66241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 rot="13500000">
                <a:off x="6668821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rot="10800000">
                <a:off x="6776584" y="27921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 rot="8100000">
                <a:off x="6884347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 rot="5400000">
                <a:off x="69289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rot="2700000">
                <a:off x="6884347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6776584" y="24873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rot="18900000">
                <a:off x="6668821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115"/>
            <p:cNvGrpSpPr/>
            <p:nvPr/>
          </p:nvGrpSpPr>
          <p:grpSpPr>
            <a:xfrm rot="20942295">
              <a:off x="7758728" y="2499503"/>
              <a:ext cx="207294" cy="207294"/>
              <a:chOff x="3765599" y="622300"/>
              <a:chExt cx="1134533" cy="113453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23" name="圆角矩形 122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圆角矩形 123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7" name="椭圆 116"/>
            <p:cNvSpPr/>
            <p:nvPr/>
          </p:nvSpPr>
          <p:spPr>
            <a:xfrm rot="20942295" flipV="1">
              <a:off x="10991211" y="2345934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rot="20942295">
              <a:off x="7894670" y="1835202"/>
              <a:ext cx="101692" cy="107045"/>
            </a:xfrm>
            <a:prstGeom prst="ellipse">
              <a:avLst/>
            </a:prstGeom>
            <a:solidFill>
              <a:srgbClr val="C00000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 rot="20942295">
              <a:off x="9893537" y="1238329"/>
              <a:ext cx="447711" cy="447711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 rot="3182362">
              <a:off x="7266354" y="3911000"/>
              <a:ext cx="207294" cy="207294"/>
              <a:chOff x="3765599" y="622300"/>
              <a:chExt cx="1134533" cy="1134533"/>
            </a:xfrm>
            <a:solidFill>
              <a:srgbClr val="FFFF00"/>
            </a:solidFill>
          </p:grpSpPr>
          <p:sp>
            <p:nvSpPr>
              <p:cNvPr id="121" name="圆角矩形 120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圆角矩形 121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3" name="组合 132"/>
          <p:cNvGrpSpPr/>
          <p:nvPr/>
        </p:nvGrpSpPr>
        <p:grpSpPr>
          <a:xfrm rot="14052846">
            <a:off x="8992955" y="5889678"/>
            <a:ext cx="5559891" cy="3720751"/>
            <a:chOff x="7266354" y="1238329"/>
            <a:chExt cx="4303510" cy="2879965"/>
          </a:xfrm>
        </p:grpSpPr>
        <p:sp>
          <p:nvSpPr>
            <p:cNvPr id="134" name="椭圆 133"/>
            <p:cNvSpPr/>
            <p:nvPr/>
          </p:nvSpPr>
          <p:spPr>
            <a:xfrm rot="20942295">
              <a:off x="8674028" y="1256298"/>
              <a:ext cx="275259" cy="275259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 rot="20942295">
              <a:off x="10681037" y="2102878"/>
              <a:ext cx="145275" cy="152922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20942295">
              <a:off x="8875387" y="1625512"/>
              <a:ext cx="108150" cy="113842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7" name="组合 136"/>
            <p:cNvGrpSpPr/>
            <p:nvPr/>
          </p:nvGrpSpPr>
          <p:grpSpPr>
            <a:xfrm rot="20942295">
              <a:off x="11317889" y="3801662"/>
              <a:ext cx="251975" cy="251975"/>
              <a:chOff x="6573135" y="2487386"/>
              <a:chExt cx="406898" cy="406898"/>
            </a:xfrm>
          </p:grpSpPr>
          <p:cxnSp>
            <p:nvCxnSpPr>
              <p:cNvPr id="147" name="直接连接符 146"/>
              <p:cNvCxnSpPr/>
              <p:nvPr/>
            </p:nvCxnSpPr>
            <p:spPr>
              <a:xfrm rot="16200000">
                <a:off x="66241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 rot="13500000">
                <a:off x="6668821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 rot="10800000">
                <a:off x="6776584" y="27921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rot="8100000">
                <a:off x="6884347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 rot="5400000">
                <a:off x="69289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 rot="2700000">
                <a:off x="6884347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776584" y="24873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rot="18900000">
                <a:off x="6668821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组合 137"/>
            <p:cNvGrpSpPr/>
            <p:nvPr/>
          </p:nvGrpSpPr>
          <p:grpSpPr>
            <a:xfrm rot="20942295">
              <a:off x="7758728" y="2499503"/>
              <a:ext cx="207294" cy="207294"/>
              <a:chOff x="3765599" y="622300"/>
              <a:chExt cx="1134533" cy="113453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45" name="圆角矩形 144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圆角矩形 145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9" name="椭圆 138"/>
            <p:cNvSpPr/>
            <p:nvPr/>
          </p:nvSpPr>
          <p:spPr>
            <a:xfrm rot="20942295" flipV="1">
              <a:off x="10991211" y="2345934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 rot="20942295">
              <a:off x="7894670" y="1835202"/>
              <a:ext cx="101692" cy="107045"/>
            </a:xfrm>
            <a:prstGeom prst="ellipse">
              <a:avLst/>
            </a:prstGeom>
            <a:solidFill>
              <a:srgbClr val="C00000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20942295">
              <a:off x="9893537" y="1238329"/>
              <a:ext cx="447711" cy="447711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2" name="组合 141"/>
            <p:cNvGrpSpPr/>
            <p:nvPr/>
          </p:nvGrpSpPr>
          <p:grpSpPr>
            <a:xfrm rot="3182362">
              <a:off x="7266354" y="3911000"/>
              <a:ext cx="207294" cy="207294"/>
              <a:chOff x="3765599" y="622300"/>
              <a:chExt cx="1134533" cy="1134533"/>
            </a:xfrm>
            <a:solidFill>
              <a:srgbClr val="FFFF00"/>
            </a:solidFill>
          </p:grpSpPr>
          <p:sp>
            <p:nvSpPr>
              <p:cNvPr id="143" name="圆角矩形 142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圆角矩形 143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5" name="组合 154"/>
          <p:cNvGrpSpPr/>
          <p:nvPr/>
        </p:nvGrpSpPr>
        <p:grpSpPr>
          <a:xfrm rot="14052846">
            <a:off x="5443197" y="-1745022"/>
            <a:ext cx="3452905" cy="2310729"/>
            <a:chOff x="7266354" y="1238329"/>
            <a:chExt cx="4303510" cy="2879965"/>
          </a:xfrm>
        </p:grpSpPr>
        <p:sp>
          <p:nvSpPr>
            <p:cNvPr id="156" name="椭圆 155"/>
            <p:cNvSpPr/>
            <p:nvPr/>
          </p:nvSpPr>
          <p:spPr>
            <a:xfrm rot="20942295">
              <a:off x="8674028" y="1256298"/>
              <a:ext cx="275259" cy="275259"/>
            </a:xfrm>
            <a:prstGeom prst="ellipse">
              <a:avLst/>
            </a:prstGeom>
            <a:noFill/>
            <a:ln w="57150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 rot="20942295">
              <a:off x="10681037" y="2102878"/>
              <a:ext cx="145275" cy="152922"/>
            </a:xfrm>
            <a:prstGeom prst="ellipse">
              <a:avLst/>
            </a:prstGeom>
            <a:noFill/>
            <a:ln w="47625">
              <a:solidFill>
                <a:srgbClr val="48B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 rot="20942295">
              <a:off x="8875387" y="1625512"/>
              <a:ext cx="108150" cy="113842"/>
            </a:xfrm>
            <a:prstGeom prst="ellipse">
              <a:avLst/>
            </a:prstGeom>
            <a:solidFill>
              <a:srgbClr val="47BEFE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9" name="组合 158"/>
            <p:cNvGrpSpPr/>
            <p:nvPr/>
          </p:nvGrpSpPr>
          <p:grpSpPr>
            <a:xfrm rot="20942295">
              <a:off x="11317889" y="3801662"/>
              <a:ext cx="251975" cy="251975"/>
              <a:chOff x="6573135" y="2487386"/>
              <a:chExt cx="406898" cy="406898"/>
            </a:xfrm>
          </p:grpSpPr>
          <p:cxnSp>
            <p:nvCxnSpPr>
              <p:cNvPr id="169" name="直接连接符 168"/>
              <p:cNvCxnSpPr/>
              <p:nvPr/>
            </p:nvCxnSpPr>
            <p:spPr>
              <a:xfrm rot="16200000">
                <a:off x="66241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 rot="13500000">
                <a:off x="6668821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/>
              <p:nvPr/>
            </p:nvCxnSpPr>
            <p:spPr>
              <a:xfrm rot="10800000">
                <a:off x="6776584" y="27921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/>
              <p:nvPr/>
            </p:nvCxnSpPr>
            <p:spPr>
              <a:xfrm rot="8100000">
                <a:off x="6884347" y="2747549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/>
              <p:nvPr/>
            </p:nvCxnSpPr>
            <p:spPr>
              <a:xfrm rot="5400000">
                <a:off x="6928984" y="26397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 rot="2700000">
                <a:off x="6884347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/>
              <p:nvPr/>
            </p:nvCxnSpPr>
            <p:spPr>
              <a:xfrm>
                <a:off x="6776584" y="2487386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/>
              <p:nvPr/>
            </p:nvCxnSpPr>
            <p:spPr>
              <a:xfrm rot="18900000">
                <a:off x="6668821" y="2532023"/>
                <a:ext cx="0" cy="102098"/>
              </a:xfrm>
              <a:prstGeom prst="line">
                <a:avLst/>
              </a:prstGeom>
              <a:ln w="41275" cap="rnd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20942295">
              <a:off x="7758728" y="2499503"/>
              <a:ext cx="207294" cy="207294"/>
              <a:chOff x="3765599" y="622300"/>
              <a:chExt cx="1134533" cy="113453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67" name="圆角矩形 166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圆角矩形 167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1" name="椭圆 160"/>
            <p:cNvSpPr/>
            <p:nvPr/>
          </p:nvSpPr>
          <p:spPr>
            <a:xfrm rot="20942295" flipV="1">
              <a:off x="10991211" y="2345934"/>
              <a:ext cx="61169" cy="64389"/>
            </a:xfrm>
            <a:prstGeom prst="ellipse">
              <a:avLst/>
            </a:prstGeom>
            <a:solidFill>
              <a:srgbClr val="FEDF1F"/>
            </a:solidFill>
            <a:ln w="476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 rot="20942295">
              <a:off x="7894670" y="1835202"/>
              <a:ext cx="101692" cy="107045"/>
            </a:xfrm>
            <a:prstGeom prst="ellipse">
              <a:avLst/>
            </a:prstGeom>
            <a:solidFill>
              <a:srgbClr val="C00000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 rot="20942295">
              <a:off x="9893537" y="1238329"/>
              <a:ext cx="447711" cy="447711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4" name="组合 163"/>
            <p:cNvGrpSpPr/>
            <p:nvPr/>
          </p:nvGrpSpPr>
          <p:grpSpPr>
            <a:xfrm rot="3182362">
              <a:off x="7266354" y="3911000"/>
              <a:ext cx="207294" cy="207294"/>
              <a:chOff x="3765599" y="622300"/>
              <a:chExt cx="1134533" cy="1134533"/>
            </a:xfrm>
            <a:solidFill>
              <a:srgbClr val="FFFF00"/>
            </a:solidFill>
          </p:grpSpPr>
          <p:sp>
            <p:nvSpPr>
              <p:cNvPr id="165" name="圆角矩形 164"/>
              <p:cNvSpPr/>
              <p:nvPr/>
            </p:nvSpPr>
            <p:spPr>
              <a:xfrm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圆角矩形 165"/>
              <p:cNvSpPr/>
              <p:nvPr/>
            </p:nvSpPr>
            <p:spPr>
              <a:xfrm rot="5400000">
                <a:off x="4144531" y="622300"/>
                <a:ext cx="376669" cy="11345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8" name="组合 177"/>
          <p:cNvGrpSpPr/>
          <p:nvPr/>
        </p:nvGrpSpPr>
        <p:grpSpPr>
          <a:xfrm rot="3716914">
            <a:off x="221609" y="517499"/>
            <a:ext cx="334769" cy="334769"/>
            <a:chOff x="3765599" y="622300"/>
            <a:chExt cx="1134533" cy="1134533"/>
          </a:xfrm>
          <a:solidFill>
            <a:srgbClr val="018CD9"/>
          </a:solidFill>
        </p:grpSpPr>
        <p:sp>
          <p:nvSpPr>
            <p:cNvPr id="179" name="圆角矩形 178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圆角矩形 179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462494" y="286331"/>
            <a:ext cx="537812" cy="537207"/>
            <a:chOff x="1446064" y="2109382"/>
            <a:chExt cx="527197" cy="526604"/>
          </a:xfrm>
        </p:grpSpPr>
        <p:cxnSp>
          <p:nvCxnSpPr>
            <p:cNvPr id="221" name="直接连接符 220"/>
            <p:cNvCxnSpPr/>
            <p:nvPr/>
          </p:nvCxnSpPr>
          <p:spPr>
            <a:xfrm>
              <a:off x="1446658" y="2372684"/>
              <a:ext cx="95351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  <p:cxnSp>
          <p:nvCxnSpPr>
            <p:cNvPr id="222" name="直接连接符 221"/>
            <p:cNvCxnSpPr/>
            <p:nvPr/>
          </p:nvCxnSpPr>
          <p:spPr>
            <a:xfrm>
              <a:off x="1877910" y="2372684"/>
              <a:ext cx="95351" cy="0"/>
            </a:xfrm>
            <a:prstGeom prst="line">
              <a:avLst/>
            </a:prstGeom>
            <a:noFill/>
            <a:ln w="66675" cap="rnd">
              <a:solidFill>
                <a:schemeClr val="bg1"/>
              </a:solidFill>
              <a:prstDash val="solid"/>
              <a:round/>
            </a:ln>
          </p:spPr>
        </p:cxnSp>
        <p:grpSp>
          <p:nvGrpSpPr>
            <p:cNvPr id="223" name="组合 222"/>
            <p:cNvGrpSpPr/>
            <p:nvPr/>
          </p:nvGrpSpPr>
          <p:grpSpPr>
            <a:xfrm rot="5400000">
              <a:off x="1446658" y="2372684"/>
              <a:ext cx="526603" cy="0"/>
              <a:chOff x="1446658" y="2165515"/>
              <a:chExt cx="526603" cy="0"/>
            </a:xfrm>
          </p:grpSpPr>
          <p:cxnSp>
            <p:nvCxnSpPr>
              <p:cNvPr id="230" name="直接连接符 229"/>
              <p:cNvCxnSpPr/>
              <p:nvPr/>
            </p:nvCxnSpPr>
            <p:spPr>
              <a:xfrm>
                <a:off x="1446658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1877910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</p:grpSp>
        <p:grpSp>
          <p:nvGrpSpPr>
            <p:cNvPr id="224" name="组合 223"/>
            <p:cNvGrpSpPr/>
            <p:nvPr/>
          </p:nvGrpSpPr>
          <p:grpSpPr>
            <a:xfrm rot="2700000">
              <a:off x="1446065" y="2372685"/>
              <a:ext cx="526603" cy="0"/>
              <a:chOff x="1446658" y="2165515"/>
              <a:chExt cx="526603" cy="0"/>
            </a:xfrm>
          </p:grpSpPr>
          <p:cxnSp>
            <p:nvCxnSpPr>
              <p:cNvPr id="228" name="直接连接符 227"/>
              <p:cNvCxnSpPr/>
              <p:nvPr/>
            </p:nvCxnSpPr>
            <p:spPr>
              <a:xfrm>
                <a:off x="1446658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229" name="直接连接符 228"/>
              <p:cNvCxnSpPr/>
              <p:nvPr/>
            </p:nvCxnSpPr>
            <p:spPr>
              <a:xfrm>
                <a:off x="1877910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</p:grpSp>
        <p:grpSp>
          <p:nvGrpSpPr>
            <p:cNvPr id="225" name="组合 224"/>
            <p:cNvGrpSpPr/>
            <p:nvPr/>
          </p:nvGrpSpPr>
          <p:grpSpPr>
            <a:xfrm rot="18900000">
              <a:off x="1446064" y="2376304"/>
              <a:ext cx="526603" cy="0"/>
              <a:chOff x="1446658" y="2165515"/>
              <a:chExt cx="526603" cy="0"/>
            </a:xfrm>
          </p:grpSpPr>
          <p:cxnSp>
            <p:nvCxnSpPr>
              <p:cNvPr id="226" name="直接连接符 225"/>
              <p:cNvCxnSpPr/>
              <p:nvPr/>
            </p:nvCxnSpPr>
            <p:spPr>
              <a:xfrm>
                <a:off x="1446658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227" name="直接连接符 226"/>
              <p:cNvCxnSpPr/>
              <p:nvPr/>
            </p:nvCxnSpPr>
            <p:spPr>
              <a:xfrm>
                <a:off x="1877910" y="2165515"/>
                <a:ext cx="95351" cy="0"/>
              </a:xfrm>
              <a:prstGeom prst="line">
                <a:avLst/>
              </a:prstGeom>
              <a:noFill/>
              <a:ln w="6667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grpSp>
        <p:nvGrpSpPr>
          <p:cNvPr id="232" name="组合 231"/>
          <p:cNvGrpSpPr/>
          <p:nvPr/>
        </p:nvGrpSpPr>
        <p:grpSpPr>
          <a:xfrm>
            <a:off x="590668" y="5786119"/>
            <a:ext cx="4699996" cy="0"/>
            <a:chOff x="611144" y="5898998"/>
            <a:chExt cx="4699996" cy="0"/>
          </a:xfrm>
        </p:grpSpPr>
        <p:cxnSp>
          <p:nvCxnSpPr>
            <p:cNvPr id="233" name="直接连接符 232"/>
            <p:cNvCxnSpPr/>
            <p:nvPr/>
          </p:nvCxnSpPr>
          <p:spPr>
            <a:xfrm>
              <a:off x="1096147" y="5898998"/>
              <a:ext cx="1361757" cy="0"/>
            </a:xfrm>
            <a:prstGeom prst="line">
              <a:avLst/>
            </a:prstGeom>
            <a:solidFill>
              <a:srgbClr val="01324F"/>
            </a:solidFill>
            <a:ln w="117475" cap="rnd">
              <a:solidFill>
                <a:srgbClr val="003350"/>
              </a:solidFill>
              <a:round/>
            </a:ln>
          </p:spPr>
        </p:cxnSp>
        <p:cxnSp>
          <p:nvCxnSpPr>
            <p:cNvPr id="234" name="直接连接符 233"/>
            <p:cNvCxnSpPr/>
            <p:nvPr/>
          </p:nvCxnSpPr>
          <p:spPr>
            <a:xfrm>
              <a:off x="611144" y="5898998"/>
              <a:ext cx="312367" cy="0"/>
            </a:xfrm>
            <a:prstGeom prst="line">
              <a:avLst/>
            </a:prstGeom>
            <a:solidFill>
              <a:srgbClr val="01324F"/>
            </a:solidFill>
            <a:ln w="117475" cap="rnd">
              <a:solidFill>
                <a:srgbClr val="003350"/>
              </a:solidFill>
              <a:round/>
            </a:ln>
          </p:spPr>
        </p:cxnSp>
        <p:cxnSp>
          <p:nvCxnSpPr>
            <p:cNvPr id="235" name="直接连接符 234"/>
            <p:cNvCxnSpPr/>
            <p:nvPr/>
          </p:nvCxnSpPr>
          <p:spPr>
            <a:xfrm>
              <a:off x="4335473" y="5898998"/>
              <a:ext cx="78792" cy="0"/>
            </a:xfrm>
            <a:prstGeom prst="line">
              <a:avLst/>
            </a:prstGeom>
            <a:solidFill>
              <a:srgbClr val="01324F"/>
            </a:solidFill>
            <a:ln w="117475" cap="rnd">
              <a:solidFill>
                <a:srgbClr val="003350"/>
              </a:solidFill>
              <a:round/>
            </a:ln>
          </p:spPr>
        </p:cxnSp>
        <p:cxnSp>
          <p:nvCxnSpPr>
            <p:cNvPr id="236" name="直接连接符 235"/>
            <p:cNvCxnSpPr/>
            <p:nvPr/>
          </p:nvCxnSpPr>
          <p:spPr>
            <a:xfrm>
              <a:off x="4562529" y="5898998"/>
              <a:ext cx="748611" cy="0"/>
            </a:xfrm>
            <a:prstGeom prst="line">
              <a:avLst/>
            </a:prstGeom>
            <a:solidFill>
              <a:srgbClr val="01324F"/>
            </a:solidFill>
            <a:ln w="117475" cap="rnd">
              <a:solidFill>
                <a:srgbClr val="003350"/>
              </a:solidFill>
              <a:round/>
            </a:ln>
          </p:spPr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B828453-4311-8567-1D85-BBDC463F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51969"/>
            <a:ext cx="11355385" cy="6354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D661E6-DEB7-05FF-BAF1-235047BC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349" y="1471574"/>
            <a:ext cx="3543795" cy="19147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8F419D-1F48-4DCF-70BC-1B2C2D995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266" y="1568724"/>
            <a:ext cx="3591426" cy="1676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748665"/>
            <a:ext cx="798195" cy="52876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</a:rPr>
              <a:t>场景地图管理</a:t>
            </a:r>
          </a:p>
        </p:txBody>
      </p:sp>
      <p:sp>
        <p:nvSpPr>
          <p:cNvPr id="5" name="矩形 4"/>
          <p:cNvSpPr/>
          <p:nvPr/>
        </p:nvSpPr>
        <p:spPr>
          <a:xfrm>
            <a:off x="3282950" y="134620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春</a:t>
            </a:r>
            <a:r>
              <a:rPr lang="en-US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夏季</a:t>
            </a:r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5497830" y="134620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秋季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7712710" y="125730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冬天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季</a:t>
            </a: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921385" y="1403350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庄园</a:t>
            </a: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6504940" y="4779645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沙滩</a:t>
            </a:r>
          </a:p>
        </p:txBody>
      </p:sp>
      <p:sp>
        <p:nvSpPr>
          <p:cNvPr id="26" name="矩形 25"/>
          <p:cNvSpPr/>
          <p:nvPr>
            <p:custDataLst>
              <p:tags r:id="rId6"/>
            </p:custDataLst>
          </p:nvPr>
        </p:nvSpPr>
        <p:spPr>
          <a:xfrm>
            <a:off x="6504940" y="6077585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商店</a:t>
            </a:r>
          </a:p>
        </p:txBody>
      </p:sp>
      <p:sp>
        <p:nvSpPr>
          <p:cNvPr id="27" name="矩形 26"/>
          <p:cNvSpPr/>
          <p:nvPr>
            <p:custDataLst>
              <p:tags r:id="rId7"/>
            </p:custDataLst>
          </p:nvPr>
        </p:nvSpPr>
        <p:spPr>
          <a:xfrm>
            <a:off x="921385" y="4595495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矿洞</a:t>
            </a:r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921385" y="3154680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小镇</a:t>
            </a:r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>
          <a:xfrm>
            <a:off x="921385" y="6036310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家</a:t>
            </a:r>
          </a:p>
        </p:txBody>
      </p:sp>
      <p:sp>
        <p:nvSpPr>
          <p:cNvPr id="30" name="矩形 29"/>
          <p:cNvSpPr/>
          <p:nvPr>
            <p:custDataLst>
              <p:tags r:id="rId10"/>
            </p:custDataLst>
          </p:nvPr>
        </p:nvSpPr>
        <p:spPr>
          <a:xfrm>
            <a:off x="9927590" y="112395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节日</a:t>
            </a:r>
          </a:p>
        </p:txBody>
      </p:sp>
      <p:pic>
        <p:nvPicPr>
          <p:cNvPr id="31" name="图片 30" descr="spri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5005" y="678815"/>
            <a:ext cx="1662430" cy="1662430"/>
          </a:xfrm>
          <a:prstGeom prst="rect">
            <a:avLst/>
          </a:prstGeom>
        </p:spPr>
      </p:pic>
      <p:pic>
        <p:nvPicPr>
          <p:cNvPr id="2" name="图片 1" descr="autum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3855" y="660400"/>
            <a:ext cx="1680845" cy="1680845"/>
          </a:xfrm>
          <a:prstGeom prst="rect">
            <a:avLst/>
          </a:prstGeom>
        </p:spPr>
      </p:pic>
      <p:pic>
        <p:nvPicPr>
          <p:cNvPr id="3" name="图片 2" descr="winter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875" y="654050"/>
            <a:ext cx="1677670" cy="1677670"/>
          </a:xfrm>
          <a:prstGeom prst="rect">
            <a:avLst/>
          </a:prstGeom>
        </p:spPr>
      </p:pic>
      <p:pic>
        <p:nvPicPr>
          <p:cNvPr id="6" name="图片 5" descr="town_spring_festival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7590" y="657860"/>
            <a:ext cx="1655445" cy="1655445"/>
          </a:xfrm>
          <a:prstGeom prst="rect">
            <a:avLst/>
          </a:prstGeom>
        </p:spPr>
      </p:pic>
      <p:pic>
        <p:nvPicPr>
          <p:cNvPr id="8" name="图片 7" descr="town_winter_festival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91395" y="2454275"/>
            <a:ext cx="1723390" cy="1723390"/>
          </a:xfrm>
          <a:prstGeom prst="rect">
            <a:avLst/>
          </a:prstGeom>
        </p:spPr>
      </p:pic>
      <p:pic>
        <p:nvPicPr>
          <p:cNvPr id="9" name="图片 8" descr="town_spri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15005" y="2515870"/>
            <a:ext cx="1693545" cy="1693545"/>
          </a:xfrm>
          <a:prstGeom prst="rect">
            <a:avLst/>
          </a:prstGeom>
        </p:spPr>
      </p:pic>
      <p:pic>
        <p:nvPicPr>
          <p:cNvPr id="10" name="图片 9" descr="town_autumn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6550" y="2485390"/>
            <a:ext cx="1688465" cy="1688465"/>
          </a:xfrm>
          <a:prstGeom prst="rect">
            <a:avLst/>
          </a:prstGeom>
        </p:spPr>
      </p:pic>
      <p:pic>
        <p:nvPicPr>
          <p:cNvPr id="11" name="图片 10" descr="town_winter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13015" y="2419350"/>
            <a:ext cx="1770380" cy="1770380"/>
          </a:xfrm>
          <a:prstGeom prst="rect">
            <a:avLst/>
          </a:prstGeom>
        </p:spPr>
      </p:pic>
      <p:pic>
        <p:nvPicPr>
          <p:cNvPr id="12" name="图片 11" descr="min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15640" y="4384040"/>
            <a:ext cx="2200910" cy="1238250"/>
          </a:xfrm>
          <a:prstGeom prst="rect">
            <a:avLst/>
          </a:prstGeom>
        </p:spPr>
      </p:pic>
      <p:pic>
        <p:nvPicPr>
          <p:cNvPr id="13" name="图片 12" descr="hous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15640" y="5732145"/>
            <a:ext cx="1874520" cy="1054735"/>
          </a:xfrm>
          <a:prstGeom prst="rect">
            <a:avLst/>
          </a:prstGeom>
        </p:spPr>
      </p:pic>
      <p:pic>
        <p:nvPicPr>
          <p:cNvPr id="14" name="图片 13" descr="bea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56320" y="4359275"/>
            <a:ext cx="1382395" cy="1382395"/>
          </a:xfrm>
          <a:prstGeom prst="rect">
            <a:avLst/>
          </a:prstGeom>
        </p:spPr>
      </p:pic>
      <p:pic>
        <p:nvPicPr>
          <p:cNvPr id="15" name="图片 14" descr="stor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56320" y="5911215"/>
            <a:ext cx="1434465" cy="80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10920163" y="787400"/>
            <a:ext cx="313894" cy="313894"/>
            <a:chOff x="6573135" y="2487386"/>
            <a:chExt cx="406898" cy="406898"/>
          </a:xfrm>
        </p:grpSpPr>
        <p:cxnSp>
          <p:nvCxnSpPr>
            <p:cNvPr id="233" name="直接连接符 232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组合 254"/>
          <p:cNvGrpSpPr/>
          <p:nvPr/>
        </p:nvGrpSpPr>
        <p:grpSpPr>
          <a:xfrm>
            <a:off x="854506" y="903514"/>
            <a:ext cx="313894" cy="313894"/>
            <a:chOff x="6573135" y="2487386"/>
            <a:chExt cx="406898" cy="406898"/>
          </a:xfrm>
        </p:grpSpPr>
        <p:cxnSp>
          <p:nvCxnSpPr>
            <p:cNvPr id="256" name="直接连接符 255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组合 263"/>
          <p:cNvGrpSpPr/>
          <p:nvPr/>
        </p:nvGrpSpPr>
        <p:grpSpPr>
          <a:xfrm>
            <a:off x="1497671" y="5722257"/>
            <a:ext cx="313894" cy="313894"/>
            <a:chOff x="6573135" y="2487386"/>
            <a:chExt cx="406898" cy="406898"/>
          </a:xfrm>
        </p:grpSpPr>
        <p:cxnSp>
          <p:nvCxnSpPr>
            <p:cNvPr id="265" name="直接连接符 264"/>
            <p:cNvCxnSpPr/>
            <p:nvPr/>
          </p:nvCxnSpPr>
          <p:spPr>
            <a:xfrm rot="16200000">
              <a:off x="66241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 rot="13500000">
              <a:off x="6668821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 rot="10800000">
              <a:off x="6776584" y="27921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 rot="8100000">
              <a:off x="6884347" y="2747549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 rot="5400000">
              <a:off x="6928984" y="26397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 rot="2700000">
              <a:off x="6884347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>
              <a:off x="6776584" y="2487386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 rot="18900000">
              <a:off x="6668821" y="2532023"/>
              <a:ext cx="0" cy="102098"/>
            </a:xfrm>
            <a:prstGeom prst="line">
              <a:avLst/>
            </a:prstGeom>
            <a:ln w="41275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椭圆 292"/>
          <p:cNvSpPr/>
          <p:nvPr/>
        </p:nvSpPr>
        <p:spPr>
          <a:xfrm>
            <a:off x="11443717" y="1813437"/>
            <a:ext cx="283826" cy="283826"/>
          </a:xfrm>
          <a:prstGeom prst="ellipse">
            <a:avLst/>
          </a:prstGeom>
          <a:noFill/>
          <a:ln w="63500">
            <a:solidFill>
              <a:srgbClr val="FE7D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7" name="组合 296"/>
          <p:cNvGrpSpPr/>
          <p:nvPr/>
        </p:nvGrpSpPr>
        <p:grpSpPr>
          <a:xfrm>
            <a:off x="10630011" y="5635170"/>
            <a:ext cx="258233" cy="258233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298" name="圆角矩形 297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圆角矩形 298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467290" y="4227284"/>
            <a:ext cx="258233" cy="258233"/>
            <a:chOff x="3765599" y="622300"/>
            <a:chExt cx="1134533" cy="1134533"/>
          </a:xfrm>
          <a:solidFill>
            <a:srgbClr val="FFFF00"/>
          </a:solidFill>
        </p:grpSpPr>
        <p:sp>
          <p:nvSpPr>
            <p:cNvPr id="301" name="圆角矩形 300"/>
            <p:cNvSpPr/>
            <p:nvPr/>
          </p:nvSpPr>
          <p:spPr>
            <a:xfrm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圆角矩形 301"/>
            <p:cNvSpPr/>
            <p:nvPr/>
          </p:nvSpPr>
          <p:spPr>
            <a:xfrm rot="5400000">
              <a:off x="4144531" y="622300"/>
              <a:ext cx="376669" cy="11345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4" name="椭圆 303"/>
          <p:cNvSpPr/>
          <p:nvPr/>
        </p:nvSpPr>
        <p:spPr>
          <a:xfrm flipV="1">
            <a:off x="-438150" y="47307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flipV="1">
            <a:off x="1066800" y="63500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椭圆 306"/>
          <p:cNvSpPr/>
          <p:nvPr/>
        </p:nvSpPr>
        <p:spPr>
          <a:xfrm flipV="1">
            <a:off x="11258550" y="10922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flipV="1">
            <a:off x="10896600" y="436880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flipV="1">
            <a:off x="11462934" y="30162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flipV="1">
            <a:off x="661584" y="158750"/>
            <a:ext cx="76200" cy="80211"/>
          </a:xfrm>
          <a:prstGeom prst="ellipse">
            <a:avLst/>
          </a:prstGeom>
          <a:solidFill>
            <a:srgbClr val="FEDF1F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>
            <a:off x="9946550" y="26670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>
            <a:off x="11108600" y="367665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>
            <a:off x="821600" y="171450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>
            <a:off x="2574200" y="5695951"/>
            <a:ext cx="126681" cy="133349"/>
          </a:xfrm>
          <a:prstGeom prst="ellipse">
            <a:avLst/>
          </a:prstGeom>
          <a:solidFill>
            <a:srgbClr val="FF850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87E640-FAA5-1110-9B3D-873862A16A9E}"/>
              </a:ext>
            </a:extLst>
          </p:cNvPr>
          <p:cNvSpPr txBox="1"/>
          <p:nvPr/>
        </p:nvSpPr>
        <p:spPr>
          <a:xfrm>
            <a:off x="3787385" y="20442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Aa新华惊马体" panose="02010600010101010101" pitchFamily="2" charset="-122"/>
                <a:ea typeface="Aa新华惊马体" panose="02010600010101010101" pitchFamily="2" charset="-122"/>
              </a:rPr>
              <a:t>全局管理层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AD12D4-60F3-81E2-A940-BAD27403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451" y="947457"/>
            <a:ext cx="4572638" cy="1267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1566F4-5D11-8A94-F37A-E900351BB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" y="3249699"/>
            <a:ext cx="5287113" cy="11907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995AD5-26A5-174F-A20A-44B49FC8B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" y="959747"/>
            <a:ext cx="2915057" cy="17718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826060-9217-4375-5F8E-8DAFDD185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" y="4585507"/>
            <a:ext cx="10145541" cy="16194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50E2E89-C8B6-2453-1C3F-DAF605B71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630" y="2325426"/>
            <a:ext cx="5249008" cy="79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9D97"/>
            </a:gs>
            <a:gs pos="100000">
              <a:srgbClr val="FFC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椭圆 60"/>
          <p:cNvSpPr/>
          <p:nvPr/>
        </p:nvSpPr>
        <p:spPr>
          <a:xfrm>
            <a:off x="3113405" y="4025900"/>
            <a:ext cx="5745480" cy="1372235"/>
          </a:xfrm>
          <a:prstGeom prst="ellipse">
            <a:avLst/>
          </a:prstGeom>
          <a:ln w="38100" cmpd="sng">
            <a:solidFill>
              <a:srgbClr val="00206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4125" y="1165860"/>
            <a:ext cx="1608455" cy="447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抽象基类</a:t>
            </a: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4433570" y="1165860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MyObject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3324860" y="2225675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DeadObject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</a:p>
        </p:txBody>
      </p:sp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5455920" y="2188845"/>
            <a:ext cx="160845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GrowObject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</a:t>
            </a:r>
          </a:p>
        </p:txBody>
      </p:sp>
      <p:cxnSp>
        <p:nvCxnSpPr>
          <p:cNvPr id="19" name="直接箭头连接符 18"/>
          <p:cNvCxnSpPr>
            <a:stCxn id="16" idx="2"/>
            <a:endCxn id="17" idx="0"/>
          </p:cNvCxnSpPr>
          <p:nvPr/>
        </p:nvCxnSpPr>
        <p:spPr>
          <a:xfrm flipH="1">
            <a:off x="4129405" y="1612900"/>
            <a:ext cx="1108710" cy="612775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6" idx="2"/>
            <a:endCxn id="18" idx="0"/>
          </p:cNvCxnSpPr>
          <p:nvPr/>
        </p:nvCxnSpPr>
        <p:spPr>
          <a:xfrm>
            <a:off x="5238115" y="1612900"/>
            <a:ext cx="1022350" cy="5759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9058910" y="156845"/>
            <a:ext cx="1608455" cy="447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虚函数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863965" y="685800"/>
            <a:ext cx="1997710" cy="1342390"/>
            <a:chOff x="15202" y="1836"/>
            <a:chExt cx="3146" cy="2114"/>
          </a:xfrm>
        </p:grpSpPr>
        <p:sp>
          <p:nvSpPr>
            <p:cNvPr id="32" name="矩形 31"/>
            <p:cNvSpPr/>
            <p:nvPr>
              <p:custDataLst>
                <p:tags r:id="rId30"/>
              </p:custDataLst>
            </p:nvPr>
          </p:nvSpPr>
          <p:spPr>
            <a:xfrm>
              <a:off x="15202" y="3246"/>
              <a:ext cx="3147" cy="70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reduceHealth()</a:t>
              </a:r>
              <a:endPara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31"/>
              </p:custDataLst>
            </p:nvPr>
          </p:nvSpPr>
          <p:spPr>
            <a:xfrm>
              <a:off x="15202" y="1836"/>
              <a:ext cx="3147" cy="70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deathAnimation()</a:t>
              </a:r>
            </a:p>
          </p:txBody>
        </p:sp>
        <p:sp>
          <p:nvSpPr>
            <p:cNvPr id="34" name="矩形 33"/>
            <p:cNvSpPr/>
            <p:nvPr>
              <p:custDataLst>
                <p:tags r:id="rId32"/>
              </p:custDataLst>
            </p:nvPr>
          </p:nvSpPr>
          <p:spPr>
            <a:xfrm>
              <a:off x="15202" y="2541"/>
              <a:ext cx="3147" cy="70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generateDrops()</a:t>
              </a:r>
            </a:p>
          </p:txBody>
        </p:sp>
      </p:grpSp>
      <p:cxnSp>
        <p:nvCxnSpPr>
          <p:cNvPr id="36" name="直接箭头连接符 35"/>
          <p:cNvCxnSpPr>
            <a:stCxn id="16" idx="3"/>
            <a:endCxn id="34" idx="1"/>
          </p:cNvCxnSpPr>
          <p:nvPr>
            <p:custDataLst>
              <p:tags r:id="rId5"/>
            </p:custDataLst>
          </p:nvPr>
        </p:nvCxnSpPr>
        <p:spPr>
          <a:xfrm flipV="1">
            <a:off x="6042025" y="1357630"/>
            <a:ext cx="2821940" cy="3175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>
            <p:custDataLst>
              <p:tags r:id="rId6"/>
            </p:custDataLst>
          </p:nvPr>
        </p:nvSpPr>
        <p:spPr>
          <a:xfrm>
            <a:off x="3584575" y="4488815"/>
            <a:ext cx="109029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Stone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</a:p>
        </p:txBody>
      </p:sp>
      <p:sp>
        <p:nvSpPr>
          <p:cNvPr id="38" name="矩形 37"/>
          <p:cNvSpPr/>
          <p:nvPr>
            <p:custDataLst>
              <p:tags r:id="rId7"/>
            </p:custDataLst>
          </p:nvPr>
        </p:nvSpPr>
        <p:spPr>
          <a:xfrm>
            <a:off x="4797425" y="4488815"/>
            <a:ext cx="1118870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Tree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</a:p>
        </p:txBody>
      </p:sp>
      <p:cxnSp>
        <p:nvCxnSpPr>
          <p:cNvPr id="39" name="直接箭头连接符 38"/>
          <p:cNvCxnSpPr>
            <a:stCxn id="17" idx="2"/>
            <a:endCxn id="37" idx="0"/>
          </p:cNvCxnSpPr>
          <p:nvPr>
            <p:custDataLst>
              <p:tags r:id="rId8"/>
            </p:custDataLst>
          </p:nvPr>
        </p:nvCxnSpPr>
        <p:spPr>
          <a:xfrm>
            <a:off x="4129405" y="2672715"/>
            <a:ext cx="635" cy="181610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8" idx="2"/>
            <a:endCxn id="38" idx="0"/>
          </p:cNvCxnSpPr>
          <p:nvPr>
            <p:custDataLst>
              <p:tags r:id="rId9"/>
            </p:custDataLst>
          </p:nvPr>
        </p:nvCxnSpPr>
        <p:spPr>
          <a:xfrm flipH="1">
            <a:off x="5356860" y="2635885"/>
            <a:ext cx="903605" cy="185293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/>
          <p:cNvSpPr/>
          <p:nvPr>
            <p:custDataLst>
              <p:tags r:id="rId10"/>
            </p:custDataLst>
          </p:nvPr>
        </p:nvSpPr>
        <p:spPr>
          <a:xfrm>
            <a:off x="1261110" y="2110105"/>
            <a:ext cx="1608455" cy="447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抽象类</a:t>
            </a:r>
          </a:p>
        </p:txBody>
      </p:sp>
      <p:sp>
        <p:nvSpPr>
          <p:cNvPr id="42" name="矩形 41"/>
          <p:cNvSpPr/>
          <p:nvPr>
            <p:custDataLst>
              <p:tags r:id="rId11"/>
            </p:custDataLst>
          </p:nvPr>
        </p:nvSpPr>
        <p:spPr>
          <a:xfrm>
            <a:off x="1254125" y="4488815"/>
            <a:ext cx="1608455" cy="447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实例类</a:t>
            </a:r>
          </a:p>
        </p:txBody>
      </p:sp>
      <p:sp>
        <p:nvSpPr>
          <p:cNvPr id="43" name="矩形 42"/>
          <p:cNvSpPr/>
          <p:nvPr>
            <p:custDataLst>
              <p:tags r:id="rId12"/>
            </p:custDataLst>
          </p:nvPr>
        </p:nvSpPr>
        <p:spPr>
          <a:xfrm>
            <a:off x="8858885" y="2220595"/>
            <a:ext cx="1998345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update()</a:t>
            </a:r>
          </a:p>
        </p:txBody>
      </p:sp>
      <p:cxnSp>
        <p:nvCxnSpPr>
          <p:cNvPr id="44" name="直接箭头连接符 43"/>
          <p:cNvCxnSpPr>
            <a:endCxn id="43" idx="1"/>
          </p:cNvCxnSpPr>
          <p:nvPr>
            <p:custDataLst>
              <p:tags r:id="rId13"/>
            </p:custDataLst>
          </p:nvPr>
        </p:nvCxnSpPr>
        <p:spPr>
          <a:xfrm>
            <a:off x="7064375" y="2439670"/>
            <a:ext cx="1794510" cy="44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8" idx="2"/>
            <a:endCxn id="46" idx="0"/>
          </p:cNvCxnSpPr>
          <p:nvPr>
            <p:custDataLst>
              <p:tags r:id="rId14"/>
            </p:custDataLst>
          </p:nvPr>
        </p:nvCxnSpPr>
        <p:spPr>
          <a:xfrm>
            <a:off x="6260465" y="2635885"/>
            <a:ext cx="934085" cy="683895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>
            <p:custDataLst>
              <p:tags r:id="rId15"/>
            </p:custDataLst>
          </p:nvPr>
        </p:nvSpPr>
        <p:spPr>
          <a:xfrm>
            <a:off x="6635115" y="3319780"/>
            <a:ext cx="1118870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Crops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</a:p>
        </p:txBody>
      </p:sp>
      <p:sp>
        <p:nvSpPr>
          <p:cNvPr id="47" name="矩形 46"/>
          <p:cNvSpPr/>
          <p:nvPr>
            <p:custDataLst>
              <p:tags r:id="rId16"/>
            </p:custDataLst>
          </p:nvPr>
        </p:nvSpPr>
        <p:spPr>
          <a:xfrm>
            <a:off x="1266825" y="3299460"/>
            <a:ext cx="1608455" cy="447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抽象类</a:t>
            </a:r>
          </a:p>
        </p:txBody>
      </p:sp>
      <p:sp>
        <p:nvSpPr>
          <p:cNvPr id="48" name="矩形 47"/>
          <p:cNvSpPr/>
          <p:nvPr>
            <p:custDataLst>
              <p:tags r:id="rId17"/>
            </p:custDataLst>
          </p:nvPr>
        </p:nvSpPr>
        <p:spPr>
          <a:xfrm>
            <a:off x="286385" y="5678170"/>
            <a:ext cx="1608455" cy="447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静态方法</a:t>
            </a:r>
          </a:p>
        </p:txBody>
      </p:sp>
      <p:cxnSp>
        <p:nvCxnSpPr>
          <p:cNvPr id="50" name="直接箭头连接符 49"/>
          <p:cNvCxnSpPr>
            <a:stCxn id="38" idx="2"/>
            <a:endCxn id="54" idx="0"/>
          </p:cNvCxnSpPr>
          <p:nvPr>
            <p:custDataLst>
              <p:tags r:id="rId18"/>
            </p:custDataLst>
          </p:nvPr>
        </p:nvCxnSpPr>
        <p:spPr>
          <a:xfrm>
            <a:off x="5356860" y="4935855"/>
            <a:ext cx="363855" cy="837565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7" idx="2"/>
            <a:endCxn id="53" idx="0"/>
          </p:cNvCxnSpPr>
          <p:nvPr>
            <p:custDataLst>
              <p:tags r:id="rId19"/>
            </p:custDataLst>
          </p:nvPr>
        </p:nvCxnSpPr>
        <p:spPr>
          <a:xfrm flipH="1">
            <a:off x="3415030" y="4935855"/>
            <a:ext cx="715010" cy="742315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 52"/>
          <p:cNvSpPr/>
          <p:nvPr>
            <p:custDataLst>
              <p:tags r:id="rId20"/>
            </p:custDataLst>
          </p:nvPr>
        </p:nvSpPr>
        <p:spPr>
          <a:xfrm>
            <a:off x="2645410" y="5678170"/>
            <a:ext cx="1539240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randomGenerate</a:t>
            </a:r>
            <a:r>
              <a:rPr 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()</a:t>
            </a:r>
            <a:endParaRPr lang="en-US" sz="1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4" name="矩形 53"/>
          <p:cNvSpPr/>
          <p:nvPr>
            <p:custDataLst>
              <p:tags r:id="rId21"/>
            </p:custDataLst>
          </p:nvPr>
        </p:nvSpPr>
        <p:spPr>
          <a:xfrm>
            <a:off x="4935220" y="5773420"/>
            <a:ext cx="1570355" cy="4870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randomGenerate</a:t>
            </a:r>
            <a:r>
              <a:rPr 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()</a:t>
            </a:r>
            <a:endParaRPr lang="en-US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5" name="矩形 54"/>
          <p:cNvSpPr/>
          <p:nvPr>
            <p:custDataLst>
              <p:tags r:id="rId22"/>
            </p:custDataLst>
          </p:nvPr>
        </p:nvSpPr>
        <p:spPr>
          <a:xfrm>
            <a:off x="2141855" y="6125210"/>
            <a:ext cx="2382520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randomGenerateInMine</a:t>
            </a:r>
            <a:r>
              <a:rPr 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()</a:t>
            </a:r>
            <a:endParaRPr lang="en-US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56" name="直接箭头连接符 55"/>
          <p:cNvCxnSpPr/>
          <p:nvPr>
            <p:custDataLst>
              <p:tags r:id="rId23"/>
            </p:custDataLst>
          </p:nvPr>
        </p:nvCxnSpPr>
        <p:spPr>
          <a:xfrm>
            <a:off x="7194550" y="3766820"/>
            <a:ext cx="0" cy="46355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/>
          <p:cNvSpPr/>
          <p:nvPr>
            <p:custDataLst>
              <p:tags r:id="rId24"/>
            </p:custDataLst>
          </p:nvPr>
        </p:nvSpPr>
        <p:spPr>
          <a:xfrm>
            <a:off x="7064375" y="4642485"/>
            <a:ext cx="1118870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Carrot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</a:p>
        </p:txBody>
      </p:sp>
      <p:sp>
        <p:nvSpPr>
          <p:cNvPr id="58" name="矩形 57"/>
          <p:cNvSpPr/>
          <p:nvPr>
            <p:custDataLst>
              <p:tags r:id="rId25"/>
            </p:custDataLst>
          </p:nvPr>
        </p:nvSpPr>
        <p:spPr>
          <a:xfrm>
            <a:off x="5998845" y="4642485"/>
            <a:ext cx="1118870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Potato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</a:p>
        </p:txBody>
      </p:sp>
      <p:sp>
        <p:nvSpPr>
          <p:cNvPr id="60" name="矩形 59"/>
          <p:cNvSpPr/>
          <p:nvPr>
            <p:custDataLst>
              <p:tags r:id="rId26"/>
            </p:custDataLst>
          </p:nvPr>
        </p:nvSpPr>
        <p:spPr>
          <a:xfrm>
            <a:off x="6430645" y="4194175"/>
            <a:ext cx="1459230" cy="44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个庄稼类）</a:t>
            </a:r>
          </a:p>
        </p:txBody>
      </p:sp>
      <p:cxnSp>
        <p:nvCxnSpPr>
          <p:cNvPr id="64" name="肘形连接符 63"/>
          <p:cNvCxnSpPr>
            <a:stCxn id="61" idx="6"/>
            <a:endCxn id="25" idx="3"/>
          </p:cNvCxnSpPr>
          <p:nvPr/>
        </p:nvCxnSpPr>
        <p:spPr>
          <a:xfrm flipV="1">
            <a:off x="8858885" y="380365"/>
            <a:ext cx="1808480" cy="4331970"/>
          </a:xfrm>
          <a:prstGeom prst="bentConnector3">
            <a:avLst>
              <a:gd name="adj1" fmla="val 113167"/>
            </a:avLst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>
            <p:custDataLst>
              <p:tags r:id="rId27"/>
            </p:custDataLst>
          </p:nvPr>
        </p:nvSpPr>
        <p:spPr>
          <a:xfrm>
            <a:off x="9732645" y="4418965"/>
            <a:ext cx="1147445" cy="223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override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86385" y="108585"/>
            <a:ext cx="5308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物体</a:t>
            </a:r>
            <a:r>
              <a:rPr lang="en-US" altLang="zh-CN" sz="2800" b="1"/>
              <a:t>(</a:t>
            </a: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MyObject</a:t>
            </a:r>
            <a:r>
              <a:rPr lang="en-US" altLang="zh-CN" sz="2800" b="1"/>
              <a:t>)</a:t>
            </a:r>
            <a:r>
              <a:rPr lang="zh-CN" altLang="en-US" sz="2800" b="1"/>
              <a:t>类的多态与继承</a:t>
            </a:r>
          </a:p>
        </p:txBody>
      </p:sp>
      <p:sp>
        <p:nvSpPr>
          <p:cNvPr id="67" name="文本框 66"/>
          <p:cNvSpPr txBox="1"/>
          <p:nvPr>
            <p:custDataLst>
              <p:tags r:id="rId28"/>
            </p:custDataLst>
          </p:nvPr>
        </p:nvSpPr>
        <p:spPr>
          <a:xfrm>
            <a:off x="203200" y="259080"/>
            <a:ext cx="5630545" cy="447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/>
              <a:t>_________________</a:t>
            </a:r>
            <a:r>
              <a:rPr lang="en-US" altLang="zh-CN" sz="3600" b="1">
                <a:sym typeface="+mn-ea"/>
              </a:rPr>
              <a:t>____</a:t>
            </a:r>
            <a:r>
              <a:rPr lang="en-US" altLang="zh-CN" sz="3600" b="1"/>
              <a:t>_</a:t>
            </a:r>
          </a:p>
        </p:txBody>
      </p:sp>
      <p:sp>
        <p:nvSpPr>
          <p:cNvPr id="68" name="矩形 67"/>
          <p:cNvSpPr/>
          <p:nvPr>
            <p:custDataLst>
              <p:tags r:id="rId29"/>
            </p:custDataLst>
          </p:nvPr>
        </p:nvSpPr>
        <p:spPr>
          <a:xfrm>
            <a:off x="6726555" y="5090795"/>
            <a:ext cx="669290" cy="1663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73ccfd4-e3a8-49ad-bee4-d855b08f3ec0"/>
  <p:tag name="COMMONDATA" val="eyJoZGlkIjoiM2Y3YjczNjU4M2MxOTZmMDgyODliYTNlY2EzYjJmN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1796</Words>
  <Application>Microsoft Office PowerPoint</Application>
  <PresentationFormat>宽屏</PresentationFormat>
  <Paragraphs>206</Paragraphs>
  <Slides>21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Gen Jyuu GothicX Bold</vt:lpstr>
      <vt:lpstr>Aa云深不知处 (非商业使用)</vt:lpstr>
      <vt:lpstr>新宋体</vt:lpstr>
      <vt:lpstr>黑体</vt:lpstr>
      <vt:lpstr>等线</vt:lpstr>
      <vt:lpstr>Calibri Light</vt:lpstr>
      <vt:lpstr>思源黑体</vt:lpstr>
      <vt:lpstr>Aa新华惊马体</vt:lpstr>
      <vt:lpstr>楷体</vt:lpstr>
      <vt:lpstr>Arial</vt:lpstr>
      <vt:lpstr>三极春联字体简</vt:lpstr>
      <vt:lpstr>宋体</vt:lpstr>
      <vt:lpstr>Agency FB</vt:lpstr>
      <vt:lpstr>Gen Jyuu GothicX Medium</vt:lpstr>
      <vt:lpstr>思源宋体 CN Heavy</vt:lpstr>
      <vt:lpstr>仿宋</vt:lpstr>
      <vt:lpstr>Times New Roman</vt:lpstr>
      <vt:lpstr>Calibri</vt:lpstr>
      <vt:lpstr>Packet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诣 赵</cp:lastModifiedBy>
  <cp:revision>52</cp:revision>
  <dcterms:created xsi:type="dcterms:W3CDTF">2018-09-09T13:29:00Z</dcterms:created>
  <dcterms:modified xsi:type="dcterms:W3CDTF">2024-12-22T15:28:55Z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D9580EC7FC724897983434E96F4B83F8_12</vt:lpwstr>
  </property>
</Properties>
</file>